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theme/theme1.xml" ContentType="application/vnd.openxmlformats-officedocument.theme+xml"/>
  <Override PartName="/ppt/slideLayouts/slideLayout1.xml" ContentType="application/vnd.openxmlformats-officedocument.presentationml.slideLayout+xml"/>
  <Override PartName="/ppt/slides/slide29.xml" ContentType="application/vnd.openxmlformats-officedocument.presentationml.slide+xml"/>
  <Override PartName="/ppt/slides/slide27.xml" ContentType="application/vnd.openxmlformats-officedocument.presentationml.slide+xml"/>
  <Override PartName="/ppt/slides/slide26.xml" ContentType="application/vnd.openxmlformats-officedocument.presentationml.slide+xml"/>
  <Override PartName="/ppt/slides/slide14.xml" ContentType="application/vnd.openxmlformats-officedocument.presentationml.slide+xml"/>
  <Override PartName="/ppt/slides/slide6.xml" ContentType="application/vnd.openxmlformats-officedocument.presentationml.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2.xml" ContentType="application/vnd.openxmlformats-officedocument.presentationml.slide+xml"/>
  <Override PartName="/ppt/slides/slide25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11.xml" ContentType="application/vnd.openxmlformats-officedocument.presentationml.slide+xml"/>
  <Override PartName="/ppt/slides/slide13.xml" ContentType="application/vnd.openxmlformats-officedocument.presentationml.slide+xml"/>
  <Override PartName="/ppt/slides/slide35.xml" ContentType="application/vnd.openxmlformats-officedocument.presentationml.slide+xml"/>
  <Override PartName="/ppt/slides/slide4.xml" ContentType="application/vnd.openxmlformats-officedocument.presentationml.slide+xml"/>
  <Override PartName="/ppt/slides/slide9.xml" ContentType="application/vnd.openxmlformats-officedocument.presentationml.slide+xml"/>
  <Override PartName="/ppt/slides/slide31.xml" ContentType="application/vnd.openxmlformats-officedocument.presentationml.slide+xml"/>
  <Override PartName="/ppt/slides/slide24.xml" ContentType="application/vnd.openxmlformats-officedocument.presentationml.slide+xml"/>
  <Override PartName="/ppt/slides/slide32.xml" ContentType="application/vnd.openxmlformats-officedocument.presentationml.slide+xml"/>
  <Override PartName="/ppt/slides/slide34.xml" ContentType="application/vnd.openxmlformats-officedocument.presentationml.slide+xml"/>
  <Override PartName="/ppt/slides/slide3.xml" ContentType="application/vnd.openxmlformats-officedocument.presentationml.slide+xml"/>
  <Override PartName="/ppt/slides/slide33.xml" ContentType="application/vnd.openxmlformats-officedocument.presentationml.slide+xml"/>
  <Override PartName="/ppt/slides/slide1.xml" ContentType="application/vnd.openxmlformats-officedocument.presentationml.slide+xml"/>
  <Override PartName="/ppt/slides/slide28.xml" ContentType="application/vnd.openxmlformats-officedocument.presentationml.slide+xml"/>
  <Override PartName="/ppt/slides/slide12.xml" ContentType="application/vnd.openxmlformats-officedocument.presentationml.slide+xml"/>
  <Override PartName="/ppt/slides/slide18.xml" ContentType="application/vnd.openxmlformats-officedocument.presentationml.slide+xml"/>
  <Override PartName="/ppt/slides/slide20.xml" ContentType="application/vnd.openxmlformats-officedocument.presentationml.slide+xml"/>
  <Override PartName="/ppt/slides/slide17.xml" ContentType="application/vnd.openxmlformats-officedocument.presentationml.slide+xml"/>
  <Override PartName="/ppt/slides/slide10.xml" ContentType="application/vnd.openxmlformats-officedocument.presentationml.slide+xml"/>
  <Override PartName="/ppt/slides/slide23.xml" ContentType="application/vnd.openxmlformats-officedocument.presentationml.slide+xml"/>
  <Override PartName="/ppt/slides/slide2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16.xml" ContentType="application/vnd.openxmlformats-officedocument.presentationml.slide+xml"/>
  <Override PartName="/ppt/slides/slide15.xml" ContentType="application/vnd.openxmlformats-officedocument.presentationml.slide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custom-properties" Target="docProps/custom.xml"/><Relationship Id="rId4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sldMasterIdLst>
    <p:sldMasterId id="2147483648" r:id="rId2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4" r:id="rId31"/>
    <p:sldId id="285" r:id="rId32"/>
    <p:sldId id="286" r:id="rId33"/>
    <p:sldId id="287" r:id="rId34"/>
    <p:sldId id="288" r:id="rId35"/>
    <p:sldId id="289" r:id="rId36"/>
    <p:sldId id="290" r:id="rId37"/>
  </p:sldIdLst>
  <p:sldSz cx="10080625" cy="7559675"/>
  <p:notesSz cx="7559675" cy="10691813"/>
</p:presentation>
</file>

<file path=ppt/presProps.xml><?xml version="1.0" encoding="utf-8"?>
<p:presentationPr xmlns:a="http://schemas.openxmlformats.org/drawingml/2006/main" xmlns:p="http://schemas.openxmlformats.org/presentationml/2006/main" xmlns:r="http://schemas.openxmlformats.org/officeDocument/2006/relationships">
  <p:showPr showNarration="1"/>
</p:presentationPr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slide" Target="slides/slide3.xml"/><Relationship Id="rId6" Type="http://schemas.openxmlformats.org/officeDocument/2006/relationships/slide" Target="slides/slide4.xml"/><Relationship Id="rId7" Type="http://schemas.openxmlformats.org/officeDocument/2006/relationships/slide" Target="slides/slide5.xml"/><Relationship Id="rId8" Type="http://schemas.openxmlformats.org/officeDocument/2006/relationships/slide" Target="slides/slide6.xml"/><Relationship Id="rId9" Type="http://schemas.openxmlformats.org/officeDocument/2006/relationships/slide" Target="slides/slide7.xml"/><Relationship Id="rId10" Type="http://schemas.openxmlformats.org/officeDocument/2006/relationships/slide" Target="slides/slide8.xml"/><Relationship Id="rId11" Type="http://schemas.openxmlformats.org/officeDocument/2006/relationships/slide" Target="slides/slide9.xml"/><Relationship Id="rId12" Type="http://schemas.openxmlformats.org/officeDocument/2006/relationships/slide" Target="slides/slide10.xml"/><Relationship Id="rId13" Type="http://schemas.openxmlformats.org/officeDocument/2006/relationships/slide" Target="slides/slide11.xml"/><Relationship Id="rId14" Type="http://schemas.openxmlformats.org/officeDocument/2006/relationships/slide" Target="slides/slide12.xml"/><Relationship Id="rId15" Type="http://schemas.openxmlformats.org/officeDocument/2006/relationships/slide" Target="slides/slide13.xml"/><Relationship Id="rId16" Type="http://schemas.openxmlformats.org/officeDocument/2006/relationships/slide" Target="slides/slide14.xml"/><Relationship Id="rId17" Type="http://schemas.openxmlformats.org/officeDocument/2006/relationships/slide" Target="slides/slide15.xml"/><Relationship Id="rId18" Type="http://schemas.openxmlformats.org/officeDocument/2006/relationships/slide" Target="slides/slide16.xml"/><Relationship Id="rId19" Type="http://schemas.openxmlformats.org/officeDocument/2006/relationships/slide" Target="slides/slide17.xml"/><Relationship Id="rId20" Type="http://schemas.openxmlformats.org/officeDocument/2006/relationships/slide" Target="slides/slide18.xml"/><Relationship Id="rId21" Type="http://schemas.openxmlformats.org/officeDocument/2006/relationships/slide" Target="slides/slide19.xml"/><Relationship Id="rId22" Type="http://schemas.openxmlformats.org/officeDocument/2006/relationships/slide" Target="slides/slide20.xml"/><Relationship Id="rId23" Type="http://schemas.openxmlformats.org/officeDocument/2006/relationships/slide" Target="slides/slide21.xml"/><Relationship Id="rId24" Type="http://schemas.openxmlformats.org/officeDocument/2006/relationships/slide" Target="slides/slide22.xml"/><Relationship Id="rId25" Type="http://schemas.openxmlformats.org/officeDocument/2006/relationships/slide" Target="slides/slide23.xml"/><Relationship Id="rId26" Type="http://schemas.openxmlformats.org/officeDocument/2006/relationships/slide" Target="slides/slide24.xml"/><Relationship Id="rId27" Type="http://schemas.openxmlformats.org/officeDocument/2006/relationships/slide" Target="slides/slide25.xml"/><Relationship Id="rId28" Type="http://schemas.openxmlformats.org/officeDocument/2006/relationships/slide" Target="slides/slide26.xml"/><Relationship Id="rId29" Type="http://schemas.openxmlformats.org/officeDocument/2006/relationships/slide" Target="slides/slide27.xml"/><Relationship Id="rId30" Type="http://schemas.openxmlformats.org/officeDocument/2006/relationships/slide" Target="slides/slide28.xml"/><Relationship Id="rId31" Type="http://schemas.openxmlformats.org/officeDocument/2006/relationships/slide" Target="slides/slide29.xml"/><Relationship Id="rId32" Type="http://schemas.openxmlformats.org/officeDocument/2006/relationships/slide" Target="slides/slide30.xml"/><Relationship Id="rId33" Type="http://schemas.openxmlformats.org/officeDocument/2006/relationships/slide" Target="slides/slide31.xml"/><Relationship Id="rId34" Type="http://schemas.openxmlformats.org/officeDocument/2006/relationships/slide" Target="slides/slide32.xml"/><Relationship Id="rId35" Type="http://schemas.openxmlformats.org/officeDocument/2006/relationships/slide" Target="slides/slide33.xml"/><Relationship Id="rId36" Type="http://schemas.openxmlformats.org/officeDocument/2006/relationships/slide" Target="slides/slide34.xml"/><Relationship Id="rId37" Type="http://schemas.openxmlformats.org/officeDocument/2006/relationships/slide" Target="slides/slide35.xml"/><Relationship Id="rId38" Type="http://schemas.openxmlformats.org/officeDocument/2006/relationships/presProps" Target="presProps.xml"/>
</Relationship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aquarell-fo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1640" cy="12621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spAutoFit/>
          </a:bodyPr>
          <a:p>
            <a:pPr indent="0" algn="r">
              <a:buNone/>
            </a:pPr>
            <a:endParaRPr lang="en-US" sz="4400" b="1" i="1" u="none" strike="noStrike">
              <a:solidFill>
                <a:srgbClr val="000080"/>
              </a:solidFill>
              <a:effectLst/>
              <a:uFillTx/>
              <a:latin typeface="Source Sans Pro Black"/>
            </a:endParaRPr>
          </a:p>
        </p:txBody>
      </p:sp>
      <p:sp>
        <p:nvSpPr>
          <p:cNvPr id="8" name="PlaceHolder 2"/>
          <p:cNvSpPr>
            <a:spLocks noGrp="1"/>
          </p:cNvSpPr>
          <p:nvPr>
            <p:ph/>
          </p:nvPr>
        </p:nvSpPr>
        <p:spPr>
          <a:xfrm>
            <a:off x="2160000" y="2160000"/>
            <a:ext cx="7415640" cy="30906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spAutoFit/>
          </a:bodyPr>
          <a:p>
            <a:pPr indent="0" algn="l">
              <a:spcAft>
                <a:spcPts val="1414"/>
              </a:spcAft>
              <a:buNone/>
            </a:pPr>
            <a:endParaRPr lang="en-US" sz="3200" b="1" u="none" strike="noStrike">
              <a:solidFill>
                <a:srgbClr val="800000"/>
              </a:solidFill>
              <a:effectLst/>
              <a:uFillTx/>
              <a:latin typeface="Source Sans Pro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3"/>
          </p:nvPr>
        </p:nvSpPr>
        <p:spPr/>
        <p:txBody>
          <a:bodyPr/>
          <a:p>
            <a:fld id="{7A3CE51A-D049-4A4E-95A3-2EA6F68C10AD}" type="slidenum">
              <a:t>&lt;#&gt;</a:t>
            </a:fld>
          </a:p>
        </p:txBody>
      </p:sp>
      <p:sp>
        <p:nvSpPr>
          <p:cNvPr id="6" name="PlaceHolder 5"/>
          <p:cNvSpPr>
            <a:spLocks noGrp="1"/>
          </p:cNvSpPr>
          <p:nvPr>
            <p:ph type="dt" idx="1"/>
          </p:nvPr>
        </p:nvSpPr>
        <p:spPr/>
        <p:txBody>
          <a:bodyPr/>
          <a:p>
            <a:r>
              <a:rPr lang="cs-CZ"/>
              <a:t/>
            </a:r>
          </a:p>
        </p:txBody>
      </p:sp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image" Target="../media/image1.png"/><Relationship Id="rId3" Type="http://schemas.openxmlformats.org/officeDocument/2006/relationships/slideLayout" Target="../slideLayouts/slideLayout1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2"/>
          <a:stretch/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1640" cy="12621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>
            <a:lvl1pPr indent="0" algn="r">
              <a:buNone/>
              <a:defRPr lang="en-US" sz="4400" b="1" i="1" u="none" strike="noStrike">
                <a:solidFill>
                  <a:srgbClr val="000080"/>
                </a:solidFill>
                <a:effectLst/>
                <a:uFillTx/>
                <a:latin typeface="Source Sans Pro Black"/>
              </a:defRPr>
            </a:lvl1pPr>
          </a:lstStyle>
          <a:p>
            <a:pPr indent="0" algn="r">
              <a:buNone/>
            </a:pPr>
            <a:r>
              <a:rPr lang="en-US" sz="4400" b="1" i="1" u="none" strike="noStrike">
                <a:solidFill>
                  <a:srgbClr val="000080"/>
                </a:solidFill>
                <a:effectLst/>
                <a:uFillTx/>
                <a:latin typeface="Source Sans Pro Black"/>
              </a:rPr>
              <a:t>Click to edit the title text format</a:t>
            </a:r>
            <a:endParaRPr lang="en-US" sz="4400" b="1" i="1" u="none" strike="noStrike">
              <a:solidFill>
                <a:srgbClr val="000080"/>
              </a:solidFill>
              <a:effectLst/>
              <a:uFillTx/>
              <a:latin typeface="Source Sans Pro Black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body"/>
          </p:nvPr>
        </p:nvSpPr>
        <p:spPr>
          <a:xfrm>
            <a:off x="2160000" y="2160000"/>
            <a:ext cx="7415640" cy="30906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spAutoFit/>
          </a:bodyPr>
          <a:lstStyle>
            <a:lvl1pPr algn="l">
              <a:spcAft>
                <a:spcPts val="1414"/>
              </a:spcAft>
              <a:buClr>
                <a:srgbClr val="000000"/>
              </a:buClr>
              <a:buSzPct val="45000"/>
              <a:buFont typeface="Wingdings" charset="2"/>
              <a:buChar char=""/>
              <a:defRPr lang="en-US" sz="3200" b="1" u="none" strike="noStrike">
                <a:solidFill>
                  <a:srgbClr val="800000"/>
                </a:solidFill>
                <a:effectLst/>
                <a:uFillTx/>
                <a:latin typeface="Source Sans Pro"/>
              </a:defRPr>
            </a:lvl1pPr>
            <a:lvl2pPr marL="864000" lvl="1" indent="-288000" algn="l">
              <a:spcAft>
                <a:spcPts val="1134"/>
              </a:spcAft>
              <a:buClr>
                <a:srgbClr val="000000"/>
              </a:buClr>
              <a:buSzPct val="75000"/>
              <a:buFont typeface="Symbol" charset="2"/>
              <a:buChar char=""/>
              <a:defRPr lang="en-US" sz="2800" b="1" u="none" strike="noStrike">
                <a:solidFill>
                  <a:srgbClr val="800000"/>
                </a:solidFill>
                <a:effectLst/>
                <a:uFillTx/>
                <a:latin typeface="Source Sans Pro"/>
              </a:defRPr>
            </a:lvl2pPr>
            <a:lvl3pPr marL="1296000" lvl="2" indent="-216000" algn="l">
              <a:spcAft>
                <a:spcPts val="850"/>
              </a:spcAft>
              <a:buClr>
                <a:srgbClr val="000000"/>
              </a:buClr>
              <a:buSzPct val="45000"/>
              <a:buFont typeface="Wingdings" charset="2"/>
              <a:buChar char=""/>
              <a:defRPr lang="en-US" sz="2400" b="1" u="none" strike="noStrike">
                <a:solidFill>
                  <a:srgbClr val="800000"/>
                </a:solidFill>
                <a:effectLst/>
                <a:uFillTx/>
                <a:latin typeface="Source Sans Pro"/>
              </a:defRPr>
            </a:lvl3pPr>
            <a:lvl4pPr marL="1728000" lvl="3" indent="-216000" algn="l">
              <a:spcAft>
                <a:spcPts val="567"/>
              </a:spcAft>
              <a:buClr>
                <a:srgbClr val="000000"/>
              </a:buClr>
              <a:buSzPct val="75000"/>
              <a:buFont typeface="Symbol" charset="2"/>
              <a:buChar char=""/>
              <a:defRPr lang="en-US" sz="2000" b="1" u="none" strike="noStrike">
                <a:solidFill>
                  <a:srgbClr val="800000"/>
                </a:solidFill>
                <a:effectLst/>
                <a:uFillTx/>
                <a:latin typeface="Source Sans Pro"/>
              </a:defRPr>
            </a:lvl4pPr>
            <a:lvl5pPr marL="2160000" lvl="4" indent="-216000" algn="l">
              <a:spcAft>
                <a:spcPts val="283"/>
              </a:spcAft>
              <a:buClr>
                <a:srgbClr val="000000"/>
              </a:buClr>
              <a:buSzPct val="45000"/>
              <a:buFont typeface="Wingdings" charset="2"/>
              <a:buChar char=""/>
              <a:defRPr lang="en-US" sz="2000" b="1" u="none" strike="noStrike">
                <a:solidFill>
                  <a:srgbClr val="800000"/>
                </a:solidFill>
                <a:effectLst/>
                <a:uFillTx/>
                <a:latin typeface="Source Sans Pro"/>
              </a:defRPr>
            </a:lvl5pPr>
            <a:lvl6pPr marL="2592000" lvl="5" indent="-216000" algn="l">
              <a:spcAft>
                <a:spcPts val="283"/>
              </a:spcAft>
              <a:buClr>
                <a:srgbClr val="000000"/>
              </a:buClr>
              <a:buSzPct val="45000"/>
              <a:buFont typeface="Wingdings" charset="2"/>
              <a:buChar char=""/>
              <a:defRPr lang="en-US" sz="2000" b="1" u="none" strike="noStrike">
                <a:solidFill>
                  <a:srgbClr val="800000"/>
                </a:solidFill>
                <a:effectLst/>
                <a:uFillTx/>
                <a:latin typeface="Source Sans Pro"/>
              </a:defRPr>
            </a:lvl6pPr>
            <a:lvl7pPr marL="3024000" lvl="6" indent="-216000" algn="l">
              <a:spcAft>
                <a:spcPts val="283"/>
              </a:spcAft>
              <a:buClr>
                <a:srgbClr val="000000"/>
              </a:buClr>
              <a:buSzPct val="45000"/>
              <a:buFont typeface="Wingdings" charset="2"/>
              <a:buChar char=""/>
              <a:defRPr lang="en-US" sz="2000" b="1" u="none" strike="noStrike">
                <a:solidFill>
                  <a:srgbClr val="800000"/>
                </a:solidFill>
                <a:effectLst/>
                <a:uFillTx/>
                <a:latin typeface="Source Sans Pro"/>
              </a:defRPr>
            </a:lvl7pPr>
          </a:lstStyle>
          <a:p>
            <a:pPr marL="432000" indent="-324000" algn="l">
              <a:spcAft>
                <a:spcPts val="1414"/>
              </a:spcAft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3200" b="1" u="none" strike="noStrike">
                <a:solidFill>
                  <a:srgbClr val="800000"/>
                </a:solidFill>
                <a:effectLst/>
                <a:uFillTx/>
                <a:latin typeface="Source Sans Pro"/>
              </a:rPr>
              <a:t>Click to edit the outline text format</a:t>
            </a:r>
            <a:endParaRPr lang="en-US" sz="3200" b="1" u="none" strike="noStrike">
              <a:solidFill>
                <a:srgbClr val="800000"/>
              </a:solidFill>
              <a:effectLst/>
              <a:uFillTx/>
              <a:latin typeface="Source Sans Pro"/>
            </a:endParaRPr>
          </a:p>
          <a:p>
            <a:pPr marL="864000" lvl="1" indent="-288000" algn="l">
              <a:spcAft>
                <a:spcPts val="1134"/>
              </a:spcAft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2800" b="1" u="none" strike="noStrike">
                <a:solidFill>
                  <a:srgbClr val="800000"/>
                </a:solidFill>
                <a:effectLst/>
                <a:uFillTx/>
                <a:latin typeface="Source Sans Pro"/>
              </a:rPr>
              <a:t>Second Outline Level</a:t>
            </a:r>
            <a:endParaRPr lang="en-US" sz="2800" b="1" u="none" strike="noStrike">
              <a:solidFill>
                <a:srgbClr val="800000"/>
              </a:solidFill>
              <a:effectLst/>
              <a:uFillTx/>
              <a:latin typeface="Source Sans Pro"/>
            </a:endParaRPr>
          </a:p>
          <a:p>
            <a:pPr marL="1296000" lvl="2" indent="-216000" algn="l">
              <a:spcAft>
                <a:spcPts val="850"/>
              </a:spcAft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400" b="1" u="none" strike="noStrike">
                <a:solidFill>
                  <a:srgbClr val="800000"/>
                </a:solidFill>
                <a:effectLst/>
                <a:uFillTx/>
                <a:latin typeface="Source Sans Pro"/>
              </a:rPr>
              <a:t>Third Outline Level</a:t>
            </a:r>
            <a:endParaRPr lang="en-US" sz="2400" b="1" u="none" strike="noStrike">
              <a:solidFill>
                <a:srgbClr val="800000"/>
              </a:solidFill>
              <a:effectLst/>
              <a:uFillTx/>
              <a:latin typeface="Source Sans Pro"/>
            </a:endParaRPr>
          </a:p>
          <a:p>
            <a:pPr marL="1728000" lvl="3" indent="-216000" algn="l">
              <a:spcAft>
                <a:spcPts val="567"/>
              </a:spcAft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2000" b="1" u="none" strike="noStrike">
                <a:solidFill>
                  <a:srgbClr val="800000"/>
                </a:solidFill>
                <a:effectLst/>
                <a:uFillTx/>
                <a:latin typeface="Source Sans Pro"/>
              </a:rPr>
              <a:t>Fourth Outline Level</a:t>
            </a:r>
            <a:endParaRPr lang="en-US" sz="2000" b="1" u="none" strike="noStrike">
              <a:solidFill>
                <a:srgbClr val="800000"/>
              </a:solidFill>
              <a:effectLst/>
              <a:uFillTx/>
              <a:latin typeface="Source Sans Pro"/>
            </a:endParaRPr>
          </a:p>
          <a:p>
            <a:pPr marL="2160000" lvl="4" indent="-216000" algn="l">
              <a:spcAft>
                <a:spcPts val="283"/>
              </a:spcAft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1" u="none" strike="noStrike">
                <a:solidFill>
                  <a:srgbClr val="800000"/>
                </a:solidFill>
                <a:effectLst/>
                <a:uFillTx/>
                <a:latin typeface="Source Sans Pro"/>
              </a:rPr>
              <a:t>Fifth Outline Level</a:t>
            </a:r>
            <a:endParaRPr lang="en-US" sz="2000" b="1" u="none" strike="noStrike">
              <a:solidFill>
                <a:srgbClr val="800000"/>
              </a:solidFill>
              <a:effectLst/>
              <a:uFillTx/>
              <a:latin typeface="Source Sans Pro"/>
            </a:endParaRPr>
          </a:p>
          <a:p>
            <a:pPr marL="2592000" lvl="5" indent="-216000" algn="l">
              <a:spcAft>
                <a:spcPts val="283"/>
              </a:spcAft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1" u="none" strike="noStrike">
                <a:solidFill>
                  <a:srgbClr val="800000"/>
                </a:solidFill>
                <a:effectLst/>
                <a:uFillTx/>
                <a:latin typeface="Source Sans Pro"/>
              </a:rPr>
              <a:t>Sixth Outline Level</a:t>
            </a:r>
            <a:endParaRPr lang="en-US" sz="2000" b="1" u="none" strike="noStrike">
              <a:solidFill>
                <a:srgbClr val="800000"/>
              </a:solidFill>
              <a:effectLst/>
              <a:uFillTx/>
              <a:latin typeface="Source Sans Pro"/>
            </a:endParaRPr>
          </a:p>
          <a:p>
            <a:pPr marL="3024000" lvl="6" indent="-216000" algn="l">
              <a:spcAft>
                <a:spcPts val="283"/>
              </a:spcAft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1" u="none" strike="noStrike">
                <a:solidFill>
                  <a:srgbClr val="800000"/>
                </a:solidFill>
                <a:effectLst/>
                <a:uFillTx/>
                <a:latin typeface="Source Sans Pro"/>
              </a:rPr>
              <a:t>Seventh Outline Level</a:t>
            </a:r>
            <a:endParaRPr lang="en-US" sz="2000" b="1" u="none" strike="noStrike">
              <a:solidFill>
                <a:srgbClr val="800000"/>
              </a:solidFill>
              <a:effectLst/>
              <a:uFillTx/>
              <a:latin typeface="Source Sans Pro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dt" idx="1"/>
          </p:nvPr>
        </p:nvSpPr>
        <p:spPr>
          <a:xfrm>
            <a:off x="504000" y="6887160"/>
            <a:ext cx="2348280" cy="521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>
            <a:lvl1pPr indent="0" algn="l">
              <a:buNone/>
              <a:defRPr lang="en-US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 algn="l">
              <a:buNone/>
            </a:pPr>
            <a:r>
              <a:rPr lang="en-US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rPr>
              <a:t> </a:t>
            </a:r>
            <a:endParaRPr lang="en-US" sz="1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ftr" idx="2"/>
          </p:nvPr>
        </p:nvSpPr>
        <p:spPr>
          <a:xfrm>
            <a:off x="3447360" y="6887160"/>
            <a:ext cx="3195000" cy="521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>
            <a:lvl1pPr indent="0" algn="ctr">
              <a:buNone/>
              <a:defRPr lang="en-US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 algn="ctr">
              <a:buNone/>
            </a:pPr>
            <a:r>
              <a:rPr lang="en-US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rPr>
              <a:t> </a:t>
            </a:r>
            <a:endParaRPr lang="en-US" sz="1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sldNum" idx="3"/>
          </p:nvPr>
        </p:nvSpPr>
        <p:spPr>
          <a:xfrm>
            <a:off x="7227360" y="6887160"/>
            <a:ext cx="2348280" cy="521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>
            <a:lvl1pPr indent="0" algn="r">
              <a:buNone/>
              <a:defRPr lang="en-US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 algn="r">
              <a:buNone/>
            </a:pPr>
            <a:fld id="{3C66F5C0-C961-46FB-9769-108F6148C191}" type="slidenum">
              <a:rPr lang="en-US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rPr>
              <a:t>1</a:t>
            </a:fld>
            <a:endParaRPr lang="en-US" sz="1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3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10.xml.rels><?xml version="1.0" encoding="UTF-8"?>
<Relationships xmlns="http://schemas.openxmlformats.org/package/2006/relationships"><Relationship Id="rId1" Type="http://schemas.openxmlformats.org/officeDocument/2006/relationships/image" Target="../media/image8.jpeg"/><Relationship Id="rId2" Type="http://schemas.openxmlformats.org/officeDocument/2006/relationships/slideLayout" Target="../slideLayouts/slideLayout1.xml"/>
</Relationships>
</file>

<file path=ppt/slides/_rels/slide11.xml.rels><?xml version="1.0" encoding="UTF-8"?>
<Relationships xmlns="http://schemas.openxmlformats.org/package/2006/relationships"><Relationship Id="rId1" Type="http://schemas.openxmlformats.org/officeDocument/2006/relationships/image" Target="../media/image9.jpeg"/><Relationship Id="rId2" Type="http://schemas.openxmlformats.org/officeDocument/2006/relationships/slideLayout" Target="../slideLayouts/slideLayout1.xml"/>
</Relationships>
</file>

<file path=ppt/slides/_rels/slide1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13.xml.rels><?xml version="1.0" encoding="UTF-8"?>
<Relationships xmlns="http://schemas.openxmlformats.org/package/2006/relationships"><Relationship Id="rId1" Type="http://schemas.openxmlformats.org/officeDocument/2006/relationships/image" Target="../media/image10.jpeg"/><Relationship Id="rId2" Type="http://schemas.openxmlformats.org/officeDocument/2006/relationships/slideLayout" Target="../slideLayouts/slideLayout1.xml"/>
</Relationships>
</file>

<file path=ppt/slides/_rels/slide14.xml.rels><?xml version="1.0" encoding="UTF-8"?>
<Relationships xmlns="http://schemas.openxmlformats.org/package/2006/relationships"><Relationship Id="rId1" Type="http://schemas.openxmlformats.org/officeDocument/2006/relationships/image" Target="../media/image11.jpeg"/><Relationship Id="rId2" Type="http://schemas.openxmlformats.org/officeDocument/2006/relationships/slideLayout" Target="../slideLayouts/slideLayout1.xml"/>
</Relationships>
</file>

<file path=ppt/slides/_rels/slide15.xml.rels><?xml version="1.0" encoding="UTF-8"?>
<Relationships xmlns="http://schemas.openxmlformats.org/package/2006/relationships"><Relationship Id="rId1" Type="http://schemas.openxmlformats.org/officeDocument/2006/relationships/image" Target="../media/image12.jpeg"/><Relationship Id="rId2" Type="http://schemas.openxmlformats.org/officeDocument/2006/relationships/slideLayout" Target="../slideLayouts/slideLayout1.xml"/>
</Relationships>
</file>

<file path=ppt/slides/_rels/slide16.xml.rels><?xml version="1.0" encoding="UTF-8"?>
<Relationships xmlns="http://schemas.openxmlformats.org/package/2006/relationships"><Relationship Id="rId1" Type="http://schemas.openxmlformats.org/officeDocument/2006/relationships/image" Target="../media/image13.jpeg"/><Relationship Id="rId2" Type="http://schemas.openxmlformats.org/officeDocument/2006/relationships/slideLayout" Target="../slideLayouts/slideLayout1.xml"/>
</Relationships>
</file>

<file path=ppt/slides/_rels/slide17.xml.rels><?xml version="1.0" encoding="UTF-8"?>
<Relationships xmlns="http://schemas.openxmlformats.org/package/2006/relationships"><Relationship Id="rId1" Type="http://schemas.openxmlformats.org/officeDocument/2006/relationships/image" Target="../media/image14.png"/><Relationship Id="rId2" Type="http://schemas.openxmlformats.org/officeDocument/2006/relationships/slideLayout" Target="../slideLayouts/slideLayout1.xml"/>
</Relationships>
</file>

<file path=ppt/slides/_rels/slide18.xml.rels><?xml version="1.0" encoding="UTF-8"?>
<Relationships xmlns="http://schemas.openxmlformats.org/package/2006/relationships"><Relationship Id="rId1" Type="http://schemas.openxmlformats.org/officeDocument/2006/relationships/image" Target="../media/image15.jpeg"/><Relationship Id="rId2" Type="http://schemas.openxmlformats.org/officeDocument/2006/relationships/slideLayout" Target="../slideLayouts/slideLayout1.xml"/>
</Relationships>
</file>

<file path=ppt/slides/_rels/slide1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20.xml.rels><?xml version="1.0" encoding="UTF-8"?>
<Relationships xmlns="http://schemas.openxmlformats.org/package/2006/relationships"><Relationship Id="rId1" Type="http://schemas.openxmlformats.org/officeDocument/2006/relationships/image" Target="../media/image16.jpeg"/><Relationship Id="rId2" Type="http://schemas.openxmlformats.org/officeDocument/2006/relationships/slideLayout" Target="../slideLayouts/slideLayout1.xml"/>
</Relationships>
</file>

<file path=ppt/slides/_rels/slide21.xml.rels><?xml version="1.0" encoding="UTF-8"?>
<Relationships xmlns="http://schemas.openxmlformats.org/package/2006/relationships"><Relationship Id="rId1" Type="http://schemas.openxmlformats.org/officeDocument/2006/relationships/image" Target="../media/image17.jpeg"/><Relationship Id="rId2" Type="http://schemas.openxmlformats.org/officeDocument/2006/relationships/slideLayout" Target="../slideLayouts/slideLayout1.xml"/>
</Relationships>
</file>

<file path=ppt/slides/_rels/slide22.xml.rels><?xml version="1.0" encoding="UTF-8"?>
<Relationships xmlns="http://schemas.openxmlformats.org/package/2006/relationships"><Relationship Id="rId1" Type="http://schemas.openxmlformats.org/officeDocument/2006/relationships/image" Target="../media/image18.jpeg"/><Relationship Id="rId2" Type="http://schemas.openxmlformats.org/officeDocument/2006/relationships/slideLayout" Target="../slideLayouts/slideLayout1.xml"/>
</Relationships>
</file>

<file path=ppt/slides/_rels/slide23.xml.rels><?xml version="1.0" encoding="UTF-8"?>
<Relationships xmlns="http://schemas.openxmlformats.org/package/2006/relationships"><Relationship Id="rId1" Type="http://schemas.openxmlformats.org/officeDocument/2006/relationships/image" Target="../media/image19.jpeg"/><Relationship Id="rId2" Type="http://schemas.openxmlformats.org/officeDocument/2006/relationships/slideLayout" Target="../slideLayouts/slideLayout1.xml"/>
</Relationships>
</file>

<file path=ppt/slides/_rels/slide24.xml.rels><?xml version="1.0" encoding="UTF-8"?>
<Relationships xmlns="http://schemas.openxmlformats.org/package/2006/relationships"><Relationship Id="rId1" Type="http://schemas.openxmlformats.org/officeDocument/2006/relationships/image" Target="../media/image20.jpeg"/><Relationship Id="rId2" Type="http://schemas.openxmlformats.org/officeDocument/2006/relationships/slideLayout" Target="../slideLayouts/slideLayout1.xml"/>
</Relationships>
</file>

<file path=ppt/slides/_rels/slide25.xml.rels><?xml version="1.0" encoding="UTF-8"?>
<Relationships xmlns="http://schemas.openxmlformats.org/package/2006/relationships"><Relationship Id="rId1" Type="http://schemas.openxmlformats.org/officeDocument/2006/relationships/image" Target="../media/image21.jpeg"/><Relationship Id="rId2" Type="http://schemas.openxmlformats.org/officeDocument/2006/relationships/image" Target="../media/image22.jpeg"/><Relationship Id="rId3" Type="http://schemas.openxmlformats.org/officeDocument/2006/relationships/image" Target="../media/image23.jpeg"/><Relationship Id="rId4" Type="http://schemas.openxmlformats.org/officeDocument/2006/relationships/slideLayout" Target="../slideLayouts/slideLayout1.xml"/>
</Relationships>
</file>

<file path=ppt/slides/_rels/slide26.xml.rels><?xml version="1.0" encoding="UTF-8"?>
<Relationships xmlns="http://schemas.openxmlformats.org/package/2006/relationships"><Relationship Id="rId1" Type="http://schemas.openxmlformats.org/officeDocument/2006/relationships/image" Target="../media/image24.png"/><Relationship Id="rId2" Type="http://schemas.openxmlformats.org/officeDocument/2006/relationships/slideLayout" Target="../slideLayouts/slideLayout1.xml"/>
</Relationships>
</file>

<file path=ppt/slides/_rels/slide2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28.xml.rels><?xml version="1.0" encoding="UTF-8"?>
<Relationships xmlns="http://schemas.openxmlformats.org/package/2006/relationships"><Relationship Id="rId1" Type="http://schemas.openxmlformats.org/officeDocument/2006/relationships/image" Target="../media/image25.jpeg"/><Relationship Id="rId2" Type="http://schemas.openxmlformats.org/officeDocument/2006/relationships/slideLayout" Target="../slideLayouts/slideLayout1.xml"/>
</Relationships>
</file>

<file path=ppt/slides/_rels/slide29.xml.rels><?xml version="1.0" encoding="UTF-8"?>
<Relationships xmlns="http://schemas.openxmlformats.org/package/2006/relationships"><Relationship Id="rId1" Type="http://schemas.openxmlformats.org/officeDocument/2006/relationships/image" Target="../media/image26.jpeg"/><Relationship Id="rId2" Type="http://schemas.openxmlformats.org/officeDocument/2006/relationships/slideLayout" Target="../slideLayouts/slideLayout1.xml"/>
</Relationships>
</file>

<file path=ppt/slides/_rels/slide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30.xml.rels><?xml version="1.0" encoding="UTF-8"?>
<Relationships xmlns="http://schemas.openxmlformats.org/package/2006/relationships"><Relationship Id="rId1" Type="http://schemas.openxmlformats.org/officeDocument/2006/relationships/image" Target="../media/image27.jpeg"/><Relationship Id="rId2" Type="http://schemas.openxmlformats.org/officeDocument/2006/relationships/slideLayout" Target="../slideLayouts/slideLayout1.xml"/>
</Relationships>
</file>

<file path=ppt/slides/_rels/slide31.xml.rels><?xml version="1.0" encoding="UTF-8"?>
<Relationships xmlns="http://schemas.openxmlformats.org/package/2006/relationships"><Relationship Id="rId1" Type="http://schemas.openxmlformats.org/officeDocument/2006/relationships/image" Target="../media/image28.jpeg"/><Relationship Id="rId2" Type="http://schemas.openxmlformats.org/officeDocument/2006/relationships/slideLayout" Target="../slideLayouts/slideLayout1.xml"/>
</Relationships>
</file>

<file path=ppt/slides/_rels/slide3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3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34.xml.rels><?xml version="1.0" encoding="UTF-8"?>
<Relationships xmlns="http://schemas.openxmlformats.org/package/2006/relationships"><Relationship Id="rId1" Type="http://schemas.openxmlformats.org/officeDocument/2006/relationships/image" Target="../media/image29.jpeg"/><Relationship Id="rId2" Type="http://schemas.openxmlformats.org/officeDocument/2006/relationships/slideLayout" Target="../slideLayouts/slideLayout1.xml"/>
</Relationships>
</file>

<file path=ppt/slides/_rels/slide35.xml.rels><?xml version="1.0" encoding="UTF-8"?>
<Relationships xmlns="http://schemas.openxmlformats.org/package/2006/relationships"><Relationship Id="rId1" Type="http://schemas.openxmlformats.org/officeDocument/2006/relationships/image" Target="../media/image30.jpeg"/><Relationship Id="rId2" Type="http://schemas.openxmlformats.org/officeDocument/2006/relationships/slideLayout" Target="../slideLayouts/slideLayout1.xml"/>
</Relationships>
</file>

<file path=ppt/slides/_rels/slide4.xml.rels><?xml version="1.0" encoding="UTF-8"?>
<Relationships xmlns="http://schemas.openxmlformats.org/package/2006/relationships"><Relationship Id="rId1" Type="http://schemas.openxmlformats.org/officeDocument/2006/relationships/image" Target="../media/image2.jpeg"/><Relationship Id="rId2" Type="http://schemas.openxmlformats.org/officeDocument/2006/relationships/slideLayout" Target="../slideLayouts/slideLayout1.xml"/>
</Relationships>
</file>

<file path=ppt/slides/_rels/slide5.xml.rels><?xml version="1.0" encoding="UTF-8"?>
<Relationships xmlns="http://schemas.openxmlformats.org/package/2006/relationships"><Relationship Id="rId1" Type="http://schemas.openxmlformats.org/officeDocument/2006/relationships/image" Target="../media/image3.jpeg"/><Relationship Id="rId2" Type="http://schemas.openxmlformats.org/officeDocument/2006/relationships/slideLayout" Target="../slideLayouts/slideLayout1.xml"/>
</Relationships>
</file>

<file path=ppt/slides/_rels/slide6.xml.rels><?xml version="1.0" encoding="UTF-8"?>
<Relationships xmlns="http://schemas.openxmlformats.org/package/2006/relationships"><Relationship Id="rId1" Type="http://schemas.openxmlformats.org/officeDocument/2006/relationships/image" Target="../media/image4.jpeg"/><Relationship Id="rId2" Type="http://schemas.openxmlformats.org/officeDocument/2006/relationships/slideLayout" Target="../slideLayouts/slideLayout1.xml"/>
</Relationships>
</file>

<file path=ppt/slides/_rels/slide7.xml.rels><?xml version="1.0" encoding="UTF-8"?>
<Relationships xmlns="http://schemas.openxmlformats.org/package/2006/relationships"><Relationship Id="rId1" Type="http://schemas.openxmlformats.org/officeDocument/2006/relationships/image" Target="../media/image5.jpeg"/><Relationship Id="rId2" Type="http://schemas.openxmlformats.org/officeDocument/2006/relationships/slideLayout" Target="../slideLayouts/slideLayout1.xml"/>
</Relationships>
</file>

<file path=ppt/slides/_rels/slide8.xml.rels><?xml version="1.0" encoding="UTF-8"?>
<Relationships xmlns="http://schemas.openxmlformats.org/package/2006/relationships"><Relationship Id="rId1" Type="http://schemas.openxmlformats.org/officeDocument/2006/relationships/image" Target="../media/image6.jpeg"/><Relationship Id="rId2" Type="http://schemas.openxmlformats.org/officeDocument/2006/relationships/image" Target="../media/image7.jpeg"/><Relationship Id="rId3" Type="http://schemas.openxmlformats.org/officeDocument/2006/relationships/slideLayout" Target="../slideLayouts/slideLayout1.xml"/>
</Relationships>
</file>

<file path=ppt/slides/_rels/slide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540000" y="2337480"/>
            <a:ext cx="9071640" cy="12625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spAutoFit/>
          </a:bodyPr>
          <a:p>
            <a:pPr indent="0" algn="ctr">
              <a:buNone/>
            </a:pPr>
            <a:r>
              <a:rPr lang="cs-CZ" sz="4000" b="1" i="1" u="none" strike="noStrike">
                <a:solidFill>
                  <a:srgbClr val="000080"/>
                </a:solidFill>
                <a:effectLst/>
                <a:uFillTx/>
                <a:latin typeface="Source Sans Pro Black"/>
              </a:rPr>
              <a:t>Alternativní slavnosti v Equestrii</a:t>
            </a:r>
            <a:endParaRPr lang="en-US" sz="4000" b="1" i="1" u="none" strike="noStrike">
              <a:solidFill>
                <a:srgbClr val="000080"/>
              </a:solidFill>
              <a:effectLst/>
              <a:uFillTx/>
              <a:latin typeface="Source Sans Pro Black"/>
            </a:endParaRPr>
          </a:p>
        </p:txBody>
      </p:sp>
      <p:sp>
        <p:nvSpPr>
          <p:cNvPr id="10" name="PlaceHolder 2"/>
          <p:cNvSpPr>
            <a:spLocks noGrp="1"/>
          </p:cNvSpPr>
          <p:nvPr>
            <p:ph/>
          </p:nvPr>
        </p:nvSpPr>
        <p:spPr>
          <a:xfrm>
            <a:off x="2160000" y="6480000"/>
            <a:ext cx="7415640" cy="2786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 anchorCtr="1">
            <a:spAutoFit/>
          </a:bodyPr>
          <a:p>
            <a:pPr indent="0" algn="r">
              <a:spcAft>
                <a:spcPts val="1414"/>
              </a:spcAft>
              <a:buNone/>
            </a:pPr>
            <a:r>
              <a:rPr lang="cs-CZ" sz="1500" b="1" u="none" strike="noStrike">
                <a:solidFill>
                  <a:srgbClr val="800000"/>
                </a:solidFill>
                <a:effectLst/>
                <a:uFillTx/>
                <a:latin typeface="Source Sans Pro"/>
              </a:rPr>
              <a:t>Quint t. W.</a:t>
            </a:r>
            <a:endParaRPr lang="en-US" sz="1500" b="1" u="none" strike="noStrike">
              <a:solidFill>
                <a:srgbClr val="800000"/>
              </a:solidFill>
              <a:effectLst/>
              <a:uFillTx/>
              <a:latin typeface="Source Sans Pro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1640" cy="12621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spAutoFit/>
          </a:bodyPr>
          <a:p>
            <a:pPr indent="0" algn="r">
              <a:buNone/>
            </a:pPr>
            <a:r>
              <a:rPr lang="cs-CZ" sz="4400" b="1" i="1" u="none" strike="noStrike">
                <a:solidFill>
                  <a:srgbClr val="000080"/>
                </a:solidFill>
                <a:effectLst/>
                <a:uFillTx/>
                <a:latin typeface="Source Sans Pro Black"/>
              </a:rPr>
              <a:t>Winter Wrap up</a:t>
            </a:r>
            <a:endParaRPr lang="en-US" sz="4400" b="1" i="1" u="none" strike="noStrike">
              <a:solidFill>
                <a:srgbClr val="000080"/>
              </a:solidFill>
              <a:effectLst/>
              <a:uFillTx/>
              <a:latin typeface="Source Sans Pro Black"/>
            </a:endParaRPr>
          </a:p>
        </p:txBody>
      </p:sp>
      <p:sp>
        <p:nvSpPr>
          <p:cNvPr id="33" name="PlaceHolder 2"/>
          <p:cNvSpPr>
            <a:spLocks noGrp="1"/>
          </p:cNvSpPr>
          <p:nvPr>
            <p:ph/>
          </p:nvPr>
        </p:nvSpPr>
        <p:spPr>
          <a:xfrm>
            <a:off x="1800000" y="1596600"/>
            <a:ext cx="8100000" cy="50634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spAutoFit/>
          </a:bodyPr>
          <a:p>
            <a:pPr marL="432000" indent="-324000" algn="l">
              <a:spcAft>
                <a:spcPts val="1414"/>
              </a:spcAft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cs-CZ" sz="2400" b="1" u="none" strike="noStrike">
                <a:solidFill>
                  <a:srgbClr val="800000"/>
                </a:solidFill>
                <a:effectLst/>
                <a:uFillTx/>
                <a:latin typeface="Source Sans Pro"/>
              </a:rPr>
              <a:t>Vymetání zimy, sněhu, nastavení jara</a:t>
            </a:r>
            <a:endParaRPr lang="en-US" sz="2400" b="1" u="none" strike="noStrike">
              <a:solidFill>
                <a:srgbClr val="800000"/>
              </a:solidFill>
              <a:effectLst/>
              <a:uFillTx/>
              <a:latin typeface="Source Sans Pro"/>
            </a:endParaRPr>
          </a:p>
          <a:p>
            <a:pPr marL="432000" indent="-324000" algn="l">
              <a:spcAft>
                <a:spcPts val="1414"/>
              </a:spcAft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cs-CZ" sz="2400" b="1" u="none" strike="noStrike">
                <a:solidFill>
                  <a:srgbClr val="800000"/>
                </a:solidFill>
                <a:effectLst/>
                <a:uFillTx/>
                <a:latin typeface="Source Sans Pro"/>
              </a:rPr>
              <a:t>Liší se dle oblasti</a:t>
            </a:r>
            <a:endParaRPr lang="en-US" sz="2400" b="1" u="none" strike="noStrike">
              <a:solidFill>
                <a:srgbClr val="800000"/>
              </a:solidFill>
              <a:effectLst/>
              <a:uFillTx/>
              <a:latin typeface="Source Sans Pro"/>
            </a:endParaRPr>
          </a:p>
          <a:p>
            <a:pPr marL="432000" indent="-324000" algn="l">
              <a:spcAft>
                <a:spcPts val="1414"/>
              </a:spcAft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cs-CZ" sz="2400" b="1" u="none" strike="noStrike">
                <a:solidFill>
                  <a:srgbClr val="800000"/>
                </a:solidFill>
                <a:effectLst/>
                <a:uFillTx/>
                <a:latin typeface="Source Sans Pro"/>
              </a:rPr>
              <a:t>Slaví se asi hlavně dokončení,</a:t>
            </a:r>
            <a:br>
              <a:rPr sz="2400"/>
            </a:br>
            <a:r>
              <a:rPr lang="cs-CZ" sz="2400" b="1" u="none" strike="noStrike">
                <a:solidFill>
                  <a:srgbClr val="800000"/>
                </a:solidFill>
                <a:effectLst/>
                <a:uFillTx/>
                <a:latin typeface="Source Sans Pro"/>
              </a:rPr>
              <a:t>ale i práci provází dobrá nálada</a:t>
            </a:r>
            <a:endParaRPr lang="en-US" sz="2400" b="1" u="none" strike="noStrike">
              <a:solidFill>
                <a:srgbClr val="800000"/>
              </a:solidFill>
              <a:effectLst/>
              <a:uFillTx/>
              <a:latin typeface="Source Sans Pro"/>
            </a:endParaRPr>
          </a:p>
          <a:p>
            <a:pPr marL="432000" indent="0" algn="l">
              <a:spcAft>
                <a:spcPts val="1414"/>
              </a:spcAft>
              <a:buNone/>
            </a:pPr>
            <a:endParaRPr lang="en-US" sz="2400" b="1" u="none" strike="noStrike">
              <a:solidFill>
                <a:srgbClr val="800000"/>
              </a:solidFill>
              <a:effectLst/>
              <a:uFillTx/>
              <a:latin typeface="Source Sans Pro"/>
            </a:endParaRPr>
          </a:p>
          <a:p>
            <a:pPr marL="432000" indent="-324000" algn="l">
              <a:spcAft>
                <a:spcPts val="1414"/>
              </a:spcAft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cs-CZ" sz="2400" b="1" u="none" strike="noStrike">
                <a:solidFill>
                  <a:srgbClr val="800000"/>
                </a:solidFill>
                <a:effectLst/>
                <a:uFillTx/>
                <a:latin typeface="Source Sans Pro"/>
              </a:rPr>
              <a:t>Související: Winter start up</a:t>
            </a:r>
            <a:endParaRPr lang="en-US" sz="2400" b="1" u="none" strike="noStrike">
              <a:solidFill>
                <a:srgbClr val="800000"/>
              </a:solidFill>
              <a:effectLst/>
              <a:uFillTx/>
              <a:latin typeface="Source Sans Pro"/>
            </a:endParaRPr>
          </a:p>
          <a:p>
            <a:pPr indent="0" algn="l">
              <a:spcAft>
                <a:spcPts val="1414"/>
              </a:spcAft>
              <a:buNone/>
            </a:pPr>
            <a:endParaRPr lang="en-US" sz="2400" b="1" u="none" strike="noStrike">
              <a:solidFill>
                <a:srgbClr val="800000"/>
              </a:solidFill>
              <a:effectLst/>
              <a:uFillTx/>
              <a:latin typeface="Source Sans Pro"/>
            </a:endParaRPr>
          </a:p>
        </p:txBody>
      </p:sp>
      <p:pic>
        <p:nvPicPr>
          <p:cNvPr id="34" name=""/>
          <p:cNvPicPr/>
          <p:nvPr/>
        </p:nvPicPr>
        <p:blipFill>
          <a:blip r:embed="rId1"/>
          <a:stretch/>
        </p:blipFill>
        <p:spPr>
          <a:xfrm>
            <a:off x="180000" y="5040000"/>
            <a:ext cx="4175640" cy="2348640"/>
          </a:xfrm>
          <a:prstGeom prst="rect">
            <a:avLst/>
          </a:prstGeom>
          <a:noFill/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1640" cy="12621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spAutoFit/>
          </a:bodyPr>
          <a:p>
            <a:pPr indent="0" algn="r">
              <a:buNone/>
            </a:pPr>
            <a:r>
              <a:rPr lang="cs-CZ" sz="4400" b="1" i="1" u="none" strike="noStrike">
                <a:solidFill>
                  <a:srgbClr val="000080"/>
                </a:solidFill>
                <a:effectLst/>
                <a:uFillTx/>
                <a:latin typeface="Source Sans Pro Black"/>
              </a:rPr>
              <a:t>Running of the leaves</a:t>
            </a:r>
            <a:endParaRPr lang="en-US" sz="4400" b="1" i="1" u="none" strike="noStrike">
              <a:solidFill>
                <a:srgbClr val="000080"/>
              </a:solidFill>
              <a:effectLst/>
              <a:uFillTx/>
              <a:latin typeface="Source Sans Pro Black"/>
            </a:endParaRPr>
          </a:p>
        </p:txBody>
      </p:sp>
      <p:sp>
        <p:nvSpPr>
          <p:cNvPr id="36" name="PlaceHolder 2"/>
          <p:cNvSpPr>
            <a:spLocks noGrp="1"/>
          </p:cNvSpPr>
          <p:nvPr>
            <p:ph/>
          </p:nvPr>
        </p:nvSpPr>
        <p:spPr>
          <a:xfrm>
            <a:off x="2484360" y="1800360"/>
            <a:ext cx="7415640" cy="20757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spAutoFit/>
          </a:bodyPr>
          <a:p>
            <a:pPr marL="432000" indent="-324000" algn="l">
              <a:spcAft>
                <a:spcPts val="1414"/>
              </a:spcAft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cs-CZ" sz="2400" b="1" u="none" strike="noStrike">
                <a:solidFill>
                  <a:srgbClr val="800000"/>
                </a:solidFill>
                <a:effectLst/>
                <a:uFillTx/>
                <a:latin typeface="Source Sans Pro"/>
              </a:rPr>
              <a:t>Podzim / nástup zimy</a:t>
            </a:r>
            <a:endParaRPr lang="en-US" sz="2400" b="1" u="none" strike="noStrike">
              <a:solidFill>
                <a:srgbClr val="800000"/>
              </a:solidFill>
              <a:effectLst/>
              <a:uFillTx/>
              <a:latin typeface="Source Sans Pro"/>
            </a:endParaRPr>
          </a:p>
          <a:p>
            <a:pPr marL="432000" indent="-324000" algn="l">
              <a:spcAft>
                <a:spcPts val="1414"/>
              </a:spcAft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cs-CZ" sz="2400" b="1" u="none" strike="noStrike">
                <a:solidFill>
                  <a:srgbClr val="800000"/>
                </a:solidFill>
                <a:effectLst/>
                <a:uFillTx/>
                <a:latin typeface="Source Sans Pro"/>
              </a:rPr>
              <a:t>Běh skrze lesy za účelem shození listí</a:t>
            </a:r>
            <a:endParaRPr lang="en-US" sz="2400" b="1" u="none" strike="noStrike">
              <a:solidFill>
                <a:srgbClr val="800000"/>
              </a:solidFill>
              <a:effectLst/>
              <a:uFillTx/>
              <a:latin typeface="Source Sans Pro"/>
            </a:endParaRPr>
          </a:p>
          <a:p>
            <a:pPr marL="432000" indent="-324000" algn="l">
              <a:spcAft>
                <a:spcPts val="1414"/>
              </a:spcAft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cs-CZ" sz="2400" b="1" u="none" strike="noStrike">
                <a:solidFill>
                  <a:srgbClr val="800000"/>
                </a:solidFill>
                <a:effectLst/>
                <a:uFillTx/>
                <a:latin typeface="Source Sans Pro"/>
              </a:rPr>
              <a:t>Vytrvalostní závod</a:t>
            </a:r>
            <a:endParaRPr lang="en-US" sz="2400" b="1" u="none" strike="noStrike">
              <a:solidFill>
                <a:srgbClr val="800000"/>
              </a:solidFill>
              <a:effectLst/>
              <a:uFillTx/>
              <a:latin typeface="Source Sans Pro"/>
            </a:endParaRPr>
          </a:p>
          <a:p>
            <a:pPr marL="432000" indent="-324000" algn="l">
              <a:spcAft>
                <a:spcPts val="1414"/>
              </a:spcAft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cs-CZ" sz="2400" b="1" u="none" strike="noStrike">
                <a:solidFill>
                  <a:srgbClr val="800000"/>
                </a:solidFill>
                <a:effectLst/>
                <a:uFillTx/>
                <a:latin typeface="Source Sans Pro"/>
              </a:rPr>
              <a:t>Blízko příchodu zimy</a:t>
            </a:r>
            <a:endParaRPr lang="en-US" sz="2400" b="1" u="none" strike="noStrike">
              <a:solidFill>
                <a:srgbClr val="800000"/>
              </a:solidFill>
              <a:effectLst/>
              <a:uFillTx/>
              <a:latin typeface="Source Sans Pro"/>
            </a:endParaRPr>
          </a:p>
        </p:txBody>
      </p:sp>
      <p:pic>
        <p:nvPicPr>
          <p:cNvPr id="37" name=""/>
          <p:cNvPicPr/>
          <p:nvPr/>
        </p:nvPicPr>
        <p:blipFill>
          <a:blip r:embed="rId1"/>
          <a:stretch/>
        </p:blipFill>
        <p:spPr>
          <a:xfrm>
            <a:off x="204480" y="4466160"/>
            <a:ext cx="5195520" cy="2922480"/>
          </a:xfrm>
          <a:prstGeom prst="rect">
            <a:avLst/>
          </a:prstGeom>
          <a:noFill/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1640" cy="12621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spAutoFit/>
          </a:bodyPr>
          <a:p>
            <a:pPr indent="0" algn="r">
              <a:buNone/>
            </a:pPr>
            <a:r>
              <a:rPr lang="en-US" sz="4400" b="1" i="1" u="none" strike="noStrike">
                <a:solidFill>
                  <a:srgbClr val="000080"/>
                </a:solidFill>
                <a:effectLst/>
                <a:uFillTx/>
                <a:latin typeface="Source Sans Pro Black"/>
              </a:rPr>
              <a:t>Orgnaizované události</a:t>
            </a:r>
            <a:endParaRPr lang="en-US" sz="4400" b="1" i="1" u="none" strike="noStrike">
              <a:solidFill>
                <a:srgbClr val="000080"/>
              </a:solidFill>
              <a:effectLst/>
              <a:uFillTx/>
              <a:latin typeface="Source Sans Pro Black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1640" cy="12621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spAutoFit/>
          </a:bodyPr>
          <a:p>
            <a:pPr indent="0" algn="r">
              <a:buNone/>
            </a:pPr>
            <a:r>
              <a:rPr lang="en-US" sz="4400" b="1" i="1" u="none" strike="noStrike">
                <a:solidFill>
                  <a:srgbClr val="000080"/>
                </a:solidFill>
                <a:effectLst/>
                <a:uFillTx/>
                <a:latin typeface="Source Sans Pro Black"/>
              </a:rPr>
              <a:t>Appleloosa County Fair</a:t>
            </a:r>
            <a:endParaRPr lang="en-US" sz="4400" b="1" i="1" u="none" strike="noStrike">
              <a:solidFill>
                <a:srgbClr val="000080"/>
              </a:solidFill>
              <a:effectLst/>
              <a:uFillTx/>
              <a:latin typeface="Source Sans Pro Black"/>
            </a:endParaRPr>
          </a:p>
        </p:txBody>
      </p:sp>
      <p:sp>
        <p:nvSpPr>
          <p:cNvPr id="40" name="PlaceHolder 2"/>
          <p:cNvSpPr>
            <a:spLocks noGrp="1"/>
          </p:cNvSpPr>
          <p:nvPr>
            <p:ph/>
          </p:nvPr>
        </p:nvSpPr>
        <p:spPr>
          <a:xfrm>
            <a:off x="2160000" y="2160000"/>
            <a:ext cx="7415640" cy="30906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spAutoFit/>
          </a:bodyPr>
          <a:p>
            <a:pPr marL="432000" indent="-324000" algn="l">
              <a:spcAft>
                <a:spcPts val="1414"/>
              </a:spcAft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3200" b="1" u="none" strike="noStrike">
                <a:solidFill>
                  <a:srgbClr val="800000"/>
                </a:solidFill>
                <a:effectLst/>
                <a:uFillTx/>
                <a:latin typeface="Source Sans Pro"/>
              </a:rPr>
              <a:t>Appleloosa</a:t>
            </a:r>
            <a:endParaRPr lang="en-US" sz="3200" b="1" u="none" strike="noStrike">
              <a:solidFill>
                <a:srgbClr val="800000"/>
              </a:solidFill>
              <a:effectLst/>
              <a:uFillTx/>
              <a:latin typeface="Source Sans Pro"/>
            </a:endParaRPr>
          </a:p>
          <a:p>
            <a:pPr marL="432000" indent="-324000" algn="l">
              <a:spcAft>
                <a:spcPts val="1414"/>
              </a:spcAft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3200" b="1" u="none" strike="noStrike">
                <a:solidFill>
                  <a:srgbClr val="800000"/>
                </a:solidFill>
                <a:effectLst/>
                <a:uFillTx/>
                <a:latin typeface="Source Sans Pro"/>
              </a:rPr>
              <a:t>Pouť, show se zvířaty</a:t>
            </a:r>
            <a:endParaRPr lang="en-US" sz="3200" b="1" u="none" strike="noStrike">
              <a:solidFill>
                <a:srgbClr val="800000"/>
              </a:solidFill>
              <a:effectLst/>
              <a:uFillTx/>
              <a:latin typeface="Source Sans Pro"/>
            </a:endParaRPr>
          </a:p>
        </p:txBody>
      </p:sp>
      <p:pic>
        <p:nvPicPr>
          <p:cNvPr id="41" name=""/>
          <p:cNvPicPr/>
          <p:nvPr/>
        </p:nvPicPr>
        <p:blipFill>
          <a:blip r:embed="rId1"/>
          <a:stretch/>
        </p:blipFill>
        <p:spPr>
          <a:xfrm>
            <a:off x="4680000" y="4500000"/>
            <a:ext cx="5209920" cy="2930400"/>
          </a:xfrm>
          <a:prstGeom prst="rect">
            <a:avLst/>
          </a:prstGeom>
          <a:noFill/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PlaceHolder 1"/>
          <p:cNvSpPr>
            <a:spLocks noGrp="1"/>
          </p:cNvSpPr>
          <p:nvPr>
            <p:ph type="title"/>
          </p:nvPr>
        </p:nvSpPr>
        <p:spPr>
          <a:xfrm>
            <a:off x="504000" y="229680"/>
            <a:ext cx="9071640" cy="1405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spAutoFit/>
          </a:bodyPr>
          <a:p>
            <a:pPr indent="0" algn="r">
              <a:buNone/>
            </a:pPr>
            <a:r>
              <a:rPr lang="en-US" sz="4400" b="1" i="1" u="none" strike="noStrike">
                <a:solidFill>
                  <a:srgbClr val="000080"/>
                </a:solidFill>
                <a:effectLst/>
                <a:uFillTx/>
                <a:latin typeface="Source Sans Pro Black"/>
              </a:rPr>
              <a:t>Starswirl the Bearded</a:t>
            </a:r>
            <a:br>
              <a:rPr sz="4400"/>
            </a:br>
            <a:r>
              <a:rPr lang="en-US" sz="4400" b="1" i="1" u="none" strike="noStrike">
                <a:solidFill>
                  <a:srgbClr val="000080"/>
                </a:solidFill>
                <a:effectLst/>
                <a:uFillTx/>
                <a:latin typeface="Source Sans Pro Black"/>
              </a:rPr>
              <a:t>travelling museum</a:t>
            </a:r>
            <a:endParaRPr lang="en-US" sz="4400" b="1" i="1" u="none" strike="noStrike">
              <a:solidFill>
                <a:srgbClr val="000080"/>
              </a:solidFill>
              <a:effectLst/>
              <a:uFillTx/>
              <a:latin typeface="Source Sans Pro Black"/>
            </a:endParaRPr>
          </a:p>
        </p:txBody>
      </p:sp>
      <p:pic>
        <p:nvPicPr>
          <p:cNvPr id="43" name=""/>
          <p:cNvPicPr/>
          <p:nvPr/>
        </p:nvPicPr>
        <p:blipFill>
          <a:blip r:embed="rId1"/>
          <a:stretch/>
        </p:blipFill>
        <p:spPr>
          <a:xfrm>
            <a:off x="1165320" y="3569400"/>
            <a:ext cx="5494680" cy="30906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44" name="PlaceHolder 2"/>
          <p:cNvSpPr>
            <a:spLocks noGrp="1"/>
          </p:cNvSpPr>
          <p:nvPr>
            <p:ph/>
          </p:nvPr>
        </p:nvSpPr>
        <p:spPr>
          <a:xfrm>
            <a:off x="2160000" y="1949400"/>
            <a:ext cx="7415640" cy="30906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spAutoFit/>
          </a:bodyPr>
          <a:p>
            <a:pPr marL="432000" indent="-324000" algn="l">
              <a:spcAft>
                <a:spcPts val="1414"/>
              </a:spcAft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3200" b="1" u="none" strike="noStrike">
                <a:solidFill>
                  <a:srgbClr val="800000"/>
                </a:solidFill>
                <a:effectLst/>
                <a:uFillTx/>
                <a:latin typeface="Source Sans Pro"/>
              </a:rPr>
              <a:t>Putovní výstava</a:t>
            </a:r>
            <a:endParaRPr lang="en-US" sz="3200" b="1" u="none" strike="noStrike">
              <a:solidFill>
                <a:srgbClr val="800000"/>
              </a:solidFill>
              <a:effectLst/>
              <a:uFillTx/>
              <a:latin typeface="Source Sans Pro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1640" cy="12621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spAutoFit/>
          </a:bodyPr>
          <a:p>
            <a:pPr indent="0" algn="r">
              <a:buNone/>
            </a:pPr>
            <a:r>
              <a:rPr lang="en-US" sz="4400" b="1" i="1" u="none" strike="noStrike">
                <a:solidFill>
                  <a:srgbClr val="000080"/>
                </a:solidFill>
                <a:effectLst/>
                <a:uFillTx/>
                <a:latin typeface="Source Sans Pro Black"/>
              </a:rPr>
              <a:t>Rainbow Falls Traders Exchange</a:t>
            </a:r>
            <a:endParaRPr lang="en-US" sz="4400" b="1" i="1" u="none" strike="noStrike">
              <a:solidFill>
                <a:srgbClr val="000080"/>
              </a:solidFill>
              <a:effectLst/>
              <a:uFillTx/>
              <a:latin typeface="Source Sans Pro Black"/>
            </a:endParaRPr>
          </a:p>
        </p:txBody>
      </p:sp>
      <p:sp>
        <p:nvSpPr>
          <p:cNvPr id="46" name="PlaceHolder 2"/>
          <p:cNvSpPr>
            <a:spLocks noGrp="1"/>
          </p:cNvSpPr>
          <p:nvPr>
            <p:ph/>
          </p:nvPr>
        </p:nvSpPr>
        <p:spPr>
          <a:xfrm>
            <a:off x="2160000" y="2160000"/>
            <a:ext cx="7415640" cy="30906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spAutoFit/>
          </a:bodyPr>
          <a:p>
            <a:pPr marL="432000" indent="-324000" algn="l">
              <a:spcAft>
                <a:spcPts val="1414"/>
              </a:spcAft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3200" b="1" u="none" strike="noStrike">
                <a:solidFill>
                  <a:srgbClr val="800000"/>
                </a:solidFill>
                <a:effectLst/>
                <a:uFillTx/>
                <a:latin typeface="Source Sans Pro"/>
              </a:rPr>
              <a:t>Rainbow Falls</a:t>
            </a:r>
            <a:endParaRPr lang="en-US" sz="3200" b="1" u="none" strike="noStrike">
              <a:solidFill>
                <a:srgbClr val="800000"/>
              </a:solidFill>
              <a:effectLst/>
              <a:uFillTx/>
              <a:latin typeface="Source Sans Pro"/>
            </a:endParaRPr>
          </a:p>
          <a:p>
            <a:pPr marL="432000" indent="-324000" algn="l">
              <a:spcAft>
                <a:spcPts val="1414"/>
              </a:spcAft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3200" b="1" u="none" strike="noStrike">
                <a:solidFill>
                  <a:srgbClr val="800000"/>
                </a:solidFill>
                <a:effectLst/>
                <a:uFillTx/>
                <a:latin typeface="Source Sans Pro"/>
              </a:rPr>
              <a:t>Velký bleší trh</a:t>
            </a:r>
            <a:endParaRPr lang="en-US" sz="3200" b="1" u="none" strike="noStrike">
              <a:solidFill>
                <a:srgbClr val="800000"/>
              </a:solidFill>
              <a:effectLst/>
              <a:uFillTx/>
              <a:latin typeface="Source Sans Pro"/>
            </a:endParaRPr>
          </a:p>
          <a:p>
            <a:pPr marL="432000" indent="-324000" algn="l">
              <a:spcAft>
                <a:spcPts val="1414"/>
              </a:spcAft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3200" b="1" u="none" strike="noStrike">
                <a:solidFill>
                  <a:srgbClr val="800000"/>
                </a:solidFill>
                <a:effectLst/>
                <a:uFillTx/>
                <a:latin typeface="Source Sans Pro"/>
              </a:rPr>
              <a:t>Mění se bez financí</a:t>
            </a:r>
            <a:endParaRPr lang="en-US" sz="3200" b="1" u="none" strike="noStrike">
              <a:solidFill>
                <a:srgbClr val="800000"/>
              </a:solidFill>
              <a:effectLst/>
              <a:uFillTx/>
              <a:latin typeface="Source Sans Pro"/>
            </a:endParaRPr>
          </a:p>
        </p:txBody>
      </p:sp>
      <p:pic>
        <p:nvPicPr>
          <p:cNvPr id="47" name=""/>
          <p:cNvPicPr/>
          <p:nvPr/>
        </p:nvPicPr>
        <p:blipFill>
          <a:blip r:embed="rId1"/>
          <a:stretch/>
        </p:blipFill>
        <p:spPr>
          <a:xfrm>
            <a:off x="4139640" y="4140000"/>
            <a:ext cx="5760360" cy="3240000"/>
          </a:xfrm>
          <a:prstGeom prst="rect">
            <a:avLst/>
          </a:prstGeom>
          <a:noFill/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1640" cy="12621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spAutoFit/>
          </a:bodyPr>
          <a:p>
            <a:pPr indent="0" algn="r">
              <a:buNone/>
            </a:pPr>
            <a:r>
              <a:rPr lang="en-US" sz="4400" b="1" i="1" u="none" strike="noStrike">
                <a:solidFill>
                  <a:srgbClr val="000080"/>
                </a:solidFill>
                <a:effectLst/>
                <a:uFillTx/>
                <a:latin typeface="Source Sans Pro Black"/>
              </a:rPr>
              <a:t>Midsummer Theatre Revival</a:t>
            </a:r>
            <a:endParaRPr lang="en-US" sz="4400" b="1" i="1" u="none" strike="noStrike">
              <a:solidFill>
                <a:srgbClr val="000080"/>
              </a:solidFill>
              <a:effectLst/>
              <a:uFillTx/>
              <a:latin typeface="Source Sans Pro Black"/>
            </a:endParaRPr>
          </a:p>
        </p:txBody>
      </p:sp>
      <p:sp>
        <p:nvSpPr>
          <p:cNvPr id="49" name="PlaceHolder 2"/>
          <p:cNvSpPr>
            <a:spLocks noGrp="1"/>
          </p:cNvSpPr>
          <p:nvPr>
            <p:ph/>
          </p:nvPr>
        </p:nvSpPr>
        <p:spPr>
          <a:xfrm>
            <a:off x="2160000" y="1620000"/>
            <a:ext cx="7415640" cy="30988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spAutoFit/>
          </a:bodyPr>
          <a:p>
            <a:pPr marL="432000" indent="-324000" algn="l">
              <a:spcAft>
                <a:spcPts val="1414"/>
              </a:spcAft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3200" b="1" u="none" strike="noStrike">
                <a:solidFill>
                  <a:srgbClr val="800000"/>
                </a:solidFill>
                <a:effectLst/>
                <a:uFillTx/>
                <a:latin typeface="Source Sans Pro"/>
              </a:rPr>
              <a:t>Manehattan, resp. jeden jeho okrsek</a:t>
            </a:r>
            <a:endParaRPr lang="en-US" sz="3200" b="1" u="none" strike="noStrike">
              <a:solidFill>
                <a:srgbClr val="800000"/>
              </a:solidFill>
              <a:effectLst/>
              <a:uFillTx/>
              <a:latin typeface="Source Sans Pro"/>
            </a:endParaRPr>
          </a:p>
          <a:p>
            <a:pPr marL="432000" indent="-324000" algn="l">
              <a:spcAft>
                <a:spcPts val="1414"/>
              </a:spcAft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3200" b="1" u="none" strike="noStrike">
                <a:solidFill>
                  <a:srgbClr val="800000"/>
                </a:solidFill>
                <a:effectLst/>
                <a:uFillTx/>
                <a:latin typeface="Source Sans Pro"/>
              </a:rPr>
              <a:t>Divadlo pod širým nebem</a:t>
            </a:r>
            <a:endParaRPr lang="en-US" sz="3200" b="1" u="none" strike="noStrike">
              <a:solidFill>
                <a:srgbClr val="800000"/>
              </a:solidFill>
              <a:effectLst/>
              <a:uFillTx/>
              <a:latin typeface="Source Sans Pro"/>
            </a:endParaRPr>
          </a:p>
          <a:p>
            <a:pPr marL="432000" indent="-324000" algn="l">
              <a:spcAft>
                <a:spcPts val="1414"/>
              </a:spcAft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3200" b="1" u="none" strike="noStrike">
                <a:solidFill>
                  <a:srgbClr val="800000"/>
                </a:solidFill>
                <a:effectLst/>
                <a:uFillTx/>
                <a:latin typeface="Source Sans Pro"/>
              </a:rPr>
              <a:t>Celá produkce je komunitní projekt</a:t>
            </a:r>
            <a:endParaRPr lang="en-US" sz="3200" b="1" u="none" strike="noStrike">
              <a:solidFill>
                <a:srgbClr val="800000"/>
              </a:solidFill>
              <a:effectLst/>
              <a:uFillTx/>
              <a:latin typeface="Source Sans Pro"/>
            </a:endParaRPr>
          </a:p>
        </p:txBody>
      </p:sp>
      <p:pic>
        <p:nvPicPr>
          <p:cNvPr id="50" name=""/>
          <p:cNvPicPr/>
          <p:nvPr/>
        </p:nvPicPr>
        <p:blipFill>
          <a:blip r:embed="rId1"/>
          <a:stretch/>
        </p:blipFill>
        <p:spPr>
          <a:xfrm>
            <a:off x="5400000" y="4860000"/>
            <a:ext cx="4489920" cy="2525400"/>
          </a:xfrm>
          <a:prstGeom prst="rect">
            <a:avLst/>
          </a:prstGeom>
          <a:noFill/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1640" cy="12621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spAutoFit/>
          </a:bodyPr>
          <a:p>
            <a:pPr indent="0" algn="r">
              <a:buNone/>
            </a:pPr>
            <a:r>
              <a:rPr lang="en-US" sz="4400" b="1" i="1" u="none" strike="noStrike">
                <a:solidFill>
                  <a:srgbClr val="000080"/>
                </a:solidFill>
                <a:effectLst/>
                <a:uFillTx/>
                <a:latin typeface="Source Sans Pro Black"/>
              </a:rPr>
              <a:t>Rainbow Festival</a:t>
            </a:r>
            <a:endParaRPr lang="en-US" sz="4400" b="1" i="1" u="none" strike="noStrike">
              <a:solidFill>
                <a:srgbClr val="000080"/>
              </a:solidFill>
              <a:effectLst/>
              <a:uFillTx/>
              <a:latin typeface="Source Sans Pro Black"/>
            </a:endParaRPr>
          </a:p>
        </p:txBody>
      </p:sp>
      <p:sp>
        <p:nvSpPr>
          <p:cNvPr id="52" name="PlaceHolder 2"/>
          <p:cNvSpPr>
            <a:spLocks noGrp="1"/>
          </p:cNvSpPr>
          <p:nvPr>
            <p:ph/>
          </p:nvPr>
        </p:nvSpPr>
        <p:spPr>
          <a:xfrm>
            <a:off x="2160000" y="1800000"/>
            <a:ext cx="7415640" cy="30906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spAutoFit/>
          </a:bodyPr>
          <a:p>
            <a:pPr marL="432000" indent="-324000" algn="l">
              <a:spcAft>
                <a:spcPts val="1414"/>
              </a:spcAft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3200" b="1" u="none" strike="noStrike">
                <a:solidFill>
                  <a:srgbClr val="800000"/>
                </a:solidFill>
                <a:effectLst/>
                <a:uFillTx/>
                <a:latin typeface="Source Sans Pro"/>
              </a:rPr>
              <a:t>Hope Hollow</a:t>
            </a:r>
            <a:endParaRPr lang="en-US" sz="3200" b="1" u="none" strike="noStrike">
              <a:solidFill>
                <a:srgbClr val="800000"/>
              </a:solidFill>
              <a:effectLst/>
              <a:uFillTx/>
              <a:latin typeface="Source Sans Pro"/>
            </a:endParaRPr>
          </a:p>
          <a:p>
            <a:pPr marL="432000" indent="-324000" algn="l">
              <a:spcAft>
                <a:spcPts val="1414"/>
              </a:spcAft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3200" b="1" u="none" strike="noStrike">
                <a:solidFill>
                  <a:srgbClr val="800000"/>
                </a:solidFill>
                <a:effectLst/>
                <a:uFillTx/>
                <a:latin typeface="Source Sans Pro"/>
              </a:rPr>
              <a:t>Oslava místní komunity</a:t>
            </a:r>
            <a:endParaRPr lang="en-US" sz="3200" b="1" u="none" strike="noStrike">
              <a:solidFill>
                <a:srgbClr val="800000"/>
              </a:solidFill>
              <a:effectLst/>
              <a:uFillTx/>
              <a:latin typeface="Source Sans Pro"/>
            </a:endParaRPr>
          </a:p>
        </p:txBody>
      </p:sp>
      <p:pic>
        <p:nvPicPr>
          <p:cNvPr id="53" name=""/>
          <p:cNvPicPr/>
          <p:nvPr/>
        </p:nvPicPr>
        <p:blipFill>
          <a:blip r:embed="rId1"/>
          <a:stretch/>
        </p:blipFill>
        <p:spPr>
          <a:xfrm>
            <a:off x="360000" y="4320000"/>
            <a:ext cx="5220000" cy="2935800"/>
          </a:xfrm>
          <a:prstGeom prst="rect">
            <a:avLst/>
          </a:prstGeom>
          <a:noFill/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1640" cy="12621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spAutoFit/>
          </a:bodyPr>
          <a:p>
            <a:pPr indent="0" algn="r">
              <a:buNone/>
            </a:pPr>
            <a:r>
              <a:rPr lang="en-US" sz="4400" b="1" i="1" u="none" strike="noStrike">
                <a:solidFill>
                  <a:srgbClr val="000080"/>
                </a:solidFill>
                <a:effectLst/>
                <a:uFillTx/>
                <a:latin typeface="Source Sans Pro Black"/>
              </a:rPr>
              <a:t>Friendship Festival</a:t>
            </a:r>
            <a:endParaRPr lang="en-US" sz="4400" b="1" i="1" u="none" strike="noStrike">
              <a:solidFill>
                <a:srgbClr val="000080"/>
              </a:solidFill>
              <a:effectLst/>
              <a:uFillTx/>
              <a:latin typeface="Source Sans Pro Black"/>
            </a:endParaRPr>
          </a:p>
        </p:txBody>
      </p:sp>
      <p:sp>
        <p:nvSpPr>
          <p:cNvPr id="55" name="PlaceHolder 2"/>
          <p:cNvSpPr>
            <a:spLocks noGrp="1"/>
          </p:cNvSpPr>
          <p:nvPr>
            <p:ph/>
          </p:nvPr>
        </p:nvSpPr>
        <p:spPr>
          <a:xfrm>
            <a:off x="2160000" y="1589400"/>
            <a:ext cx="7415640" cy="30906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spAutoFit/>
          </a:bodyPr>
          <a:p>
            <a:pPr marL="432000" indent="-324000" algn="l">
              <a:spcAft>
                <a:spcPts val="1414"/>
              </a:spcAft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3200" b="1" u="none" strike="noStrike">
                <a:solidFill>
                  <a:srgbClr val="800000"/>
                </a:solidFill>
                <a:effectLst/>
                <a:uFillTx/>
                <a:latin typeface="Source Sans Pro"/>
              </a:rPr>
              <a:t>Canterlot</a:t>
            </a:r>
            <a:endParaRPr lang="en-US" sz="3200" b="1" u="none" strike="noStrike">
              <a:solidFill>
                <a:srgbClr val="800000"/>
              </a:solidFill>
              <a:effectLst/>
              <a:uFillTx/>
              <a:latin typeface="Source Sans Pro"/>
            </a:endParaRPr>
          </a:p>
          <a:p>
            <a:pPr marL="432000" indent="-324000" algn="l">
              <a:spcAft>
                <a:spcPts val="1414"/>
              </a:spcAft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3200" b="1" u="none" strike="noStrike">
                <a:solidFill>
                  <a:srgbClr val="800000"/>
                </a:solidFill>
                <a:effectLst/>
                <a:uFillTx/>
                <a:latin typeface="Source Sans Pro"/>
              </a:rPr>
              <a:t>Slavnost organizovaná princeznou Twilight Sparkle pro celou zemi</a:t>
            </a:r>
            <a:endParaRPr lang="en-US" sz="3200" b="1" u="none" strike="noStrike">
              <a:solidFill>
                <a:srgbClr val="800000"/>
              </a:solidFill>
              <a:effectLst/>
              <a:uFillTx/>
              <a:latin typeface="Source Sans Pro"/>
            </a:endParaRPr>
          </a:p>
        </p:txBody>
      </p:sp>
      <p:pic>
        <p:nvPicPr>
          <p:cNvPr id="56" name=""/>
          <p:cNvPicPr/>
          <p:nvPr/>
        </p:nvPicPr>
        <p:blipFill>
          <a:blip r:embed="rId1"/>
          <a:stretch/>
        </p:blipFill>
        <p:spPr>
          <a:xfrm>
            <a:off x="910080" y="3420000"/>
            <a:ext cx="8269920" cy="3479040"/>
          </a:xfrm>
          <a:prstGeom prst="rect">
            <a:avLst/>
          </a:prstGeom>
          <a:noFill/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PlaceHolder 1"/>
          <p:cNvSpPr>
            <a:spLocks noGrp="1"/>
          </p:cNvSpPr>
          <p:nvPr>
            <p:ph type="title"/>
          </p:nvPr>
        </p:nvSpPr>
        <p:spPr>
          <a:xfrm>
            <a:off x="504000" y="229680"/>
            <a:ext cx="9071640" cy="1405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spAutoFit/>
          </a:bodyPr>
          <a:p>
            <a:pPr indent="0" algn="r">
              <a:buNone/>
            </a:pPr>
            <a:r>
              <a:rPr lang="cs-CZ" sz="4400" b="1" i="1" u="none" strike="noStrike">
                <a:solidFill>
                  <a:srgbClr val="000080"/>
                </a:solidFill>
                <a:effectLst/>
                <a:uFillTx/>
                <a:latin typeface="Source Sans Pro Black"/>
              </a:rPr>
              <a:t>Sporty a soutěže</a:t>
            </a:r>
            <a:endParaRPr lang="en-US" sz="4400" b="1" i="1" u="none" strike="noStrike">
              <a:solidFill>
                <a:srgbClr val="000080"/>
              </a:solidFill>
              <a:effectLst/>
              <a:uFillTx/>
              <a:latin typeface="Source Sans Pro Black"/>
            </a:endParaRPr>
          </a:p>
        </p:txBody>
      </p:sp>
      <p:sp>
        <p:nvSpPr>
          <p:cNvPr id="58" name="PlaceHolder 2"/>
          <p:cNvSpPr>
            <a:spLocks noGrp="1"/>
          </p:cNvSpPr>
          <p:nvPr>
            <p:ph/>
          </p:nvPr>
        </p:nvSpPr>
        <p:spPr>
          <a:xfrm>
            <a:off x="1800000" y="1800000"/>
            <a:ext cx="8100000" cy="50634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spAutoFit/>
          </a:bodyPr>
          <a:p>
            <a:pPr indent="0" algn="l">
              <a:spcAft>
                <a:spcPts val="1414"/>
              </a:spcAft>
              <a:buNone/>
            </a:pPr>
            <a:endParaRPr lang="cs-CZ" sz="2400" b="1" u="none" strike="noStrike">
              <a:solidFill>
                <a:srgbClr val="800000"/>
              </a:solidFill>
              <a:effectLst/>
              <a:uFillTx/>
              <a:latin typeface="Source Sans Pro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1640" cy="12621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spAutoFit/>
          </a:bodyPr>
          <a:p>
            <a:pPr indent="0" algn="r">
              <a:buNone/>
            </a:pPr>
            <a:r>
              <a:rPr lang="en-US" sz="4400" b="1" i="1" u="none" strike="noStrike">
                <a:solidFill>
                  <a:srgbClr val="000080"/>
                </a:solidFill>
                <a:effectLst/>
                <a:uFillTx/>
                <a:latin typeface="Source Sans Pro Black"/>
              </a:rPr>
              <a:t>O slavnostech obecně</a:t>
            </a:r>
            <a:endParaRPr lang="en-US" sz="4400" b="1" i="1" u="none" strike="noStrike">
              <a:solidFill>
                <a:srgbClr val="000080"/>
              </a:solidFill>
              <a:effectLst/>
              <a:uFillTx/>
              <a:latin typeface="Source Sans Pro Black"/>
            </a:endParaRPr>
          </a:p>
        </p:txBody>
      </p:sp>
      <p:sp>
        <p:nvSpPr>
          <p:cNvPr id="12" name="PlaceHolder 2"/>
          <p:cNvSpPr>
            <a:spLocks noGrp="1"/>
          </p:cNvSpPr>
          <p:nvPr>
            <p:ph/>
          </p:nvPr>
        </p:nvSpPr>
        <p:spPr>
          <a:xfrm>
            <a:off x="1440000" y="2160000"/>
            <a:ext cx="8135640" cy="46083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spAutoFit/>
          </a:bodyPr>
          <a:p>
            <a:pPr marL="432000" indent="-324000" algn="l">
              <a:spcAft>
                <a:spcPts val="1414"/>
              </a:spcAft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600" b="1" u="none" strike="noStrike">
                <a:solidFill>
                  <a:srgbClr val="800000"/>
                </a:solidFill>
                <a:effectLst/>
                <a:uFillTx/>
                <a:latin typeface="Source Sans Pro"/>
              </a:rPr>
              <a:t>Často vznikají na základě významné nebo pravidelné události, mohou být různě přikrášlované</a:t>
            </a:r>
            <a:endParaRPr lang="en-US" sz="2600" b="1" u="none" strike="noStrike">
              <a:solidFill>
                <a:srgbClr val="800000"/>
              </a:solidFill>
              <a:effectLst/>
              <a:uFillTx/>
              <a:latin typeface="Source Sans Pro"/>
            </a:endParaRPr>
          </a:p>
          <a:p>
            <a:pPr marL="864000" lvl="1" indent="-288000" algn="l">
              <a:spcAft>
                <a:spcPts val="1134"/>
              </a:spcAft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2600" b="1" u="none" strike="noStrike">
                <a:solidFill>
                  <a:srgbClr val="800000"/>
                </a:solidFill>
                <a:effectLst/>
                <a:uFillTx/>
                <a:latin typeface="Source Sans Pro"/>
              </a:rPr>
              <a:t>Astronomické jevy, ráz počasí</a:t>
            </a:r>
            <a:endParaRPr lang="en-US" sz="2600" b="1" u="none" strike="noStrike">
              <a:solidFill>
                <a:srgbClr val="800000"/>
              </a:solidFill>
              <a:effectLst/>
              <a:uFillTx/>
              <a:latin typeface="Source Sans Pro"/>
            </a:endParaRPr>
          </a:p>
          <a:p>
            <a:pPr marL="432000" indent="-324000" algn="l">
              <a:spcAft>
                <a:spcPts val="1414"/>
              </a:spcAft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600" b="1" u="none" strike="noStrike">
                <a:solidFill>
                  <a:srgbClr val="800000"/>
                </a:solidFill>
                <a:effectLst/>
                <a:uFillTx/>
                <a:latin typeface="Source Sans Pro"/>
              </a:rPr>
              <a:t>Rozbíjí monotón života</a:t>
            </a:r>
            <a:endParaRPr lang="en-US" sz="2600" b="1" u="none" strike="noStrike">
              <a:solidFill>
                <a:srgbClr val="800000"/>
              </a:solidFill>
              <a:effectLst/>
              <a:uFillTx/>
              <a:latin typeface="Source Sans Pro"/>
            </a:endParaRPr>
          </a:p>
          <a:p>
            <a:pPr marL="432000" indent="-324000" algn="l">
              <a:spcAft>
                <a:spcPts val="1414"/>
              </a:spcAft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600" b="1" u="none" strike="noStrike">
                <a:solidFill>
                  <a:srgbClr val="800000"/>
                </a:solidFill>
                <a:effectLst/>
                <a:uFillTx/>
                <a:latin typeface="Source Sans Pro"/>
              </a:rPr>
              <a:t>Podporují pospolitost</a:t>
            </a:r>
            <a:endParaRPr lang="en-US" sz="2600" b="1" u="none" strike="noStrike">
              <a:solidFill>
                <a:srgbClr val="800000"/>
              </a:solidFill>
              <a:effectLst/>
              <a:uFillTx/>
              <a:latin typeface="Source Sans Pro"/>
            </a:endParaRPr>
          </a:p>
          <a:p>
            <a:pPr marL="432000" indent="0" algn="l">
              <a:spcAft>
                <a:spcPts val="1414"/>
              </a:spcAft>
              <a:buNone/>
            </a:pPr>
            <a:endParaRPr lang="en-US" sz="2600" b="1" u="none" strike="noStrike">
              <a:solidFill>
                <a:srgbClr val="800000"/>
              </a:solidFill>
              <a:effectLst/>
              <a:uFillTx/>
              <a:latin typeface="Source Sans Pro"/>
            </a:endParaRPr>
          </a:p>
          <a:p>
            <a:pPr marL="432000" indent="-324000" algn="l">
              <a:spcAft>
                <a:spcPts val="1414"/>
              </a:spcAft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600" b="1" u="none" strike="noStrike">
                <a:solidFill>
                  <a:srgbClr val="800000"/>
                </a:solidFill>
                <a:effectLst/>
                <a:uFillTx/>
                <a:latin typeface="Source Sans Pro"/>
              </a:rPr>
              <a:t>Pro příběhy: snadné zápletky – mnoho třecích ploch</a:t>
            </a:r>
            <a:endParaRPr lang="en-US" sz="2600" b="1" u="none" strike="noStrike">
              <a:solidFill>
                <a:srgbClr val="800000"/>
              </a:solidFill>
              <a:effectLst/>
              <a:uFillTx/>
              <a:latin typeface="Source Sans Pro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1640" cy="12621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spAutoFit/>
          </a:bodyPr>
          <a:p>
            <a:pPr indent="0" algn="r">
              <a:buNone/>
            </a:pPr>
            <a:r>
              <a:rPr lang="cs-CZ" sz="4400" b="1" i="1" u="none" strike="noStrike">
                <a:solidFill>
                  <a:srgbClr val="000080"/>
                </a:solidFill>
                <a:effectLst/>
                <a:uFillTx/>
                <a:latin typeface="Source Sans Pro Black"/>
              </a:rPr>
              <a:t>Equestria Games</a:t>
            </a:r>
            <a:endParaRPr lang="en-US" sz="4400" b="1" i="1" u="none" strike="noStrike">
              <a:solidFill>
                <a:srgbClr val="000080"/>
              </a:solidFill>
              <a:effectLst/>
              <a:uFillTx/>
              <a:latin typeface="Source Sans Pro Black"/>
            </a:endParaRPr>
          </a:p>
        </p:txBody>
      </p:sp>
      <p:sp>
        <p:nvSpPr>
          <p:cNvPr id="60" name="PlaceHolder 2"/>
          <p:cNvSpPr>
            <a:spLocks noGrp="1"/>
          </p:cNvSpPr>
          <p:nvPr>
            <p:ph/>
          </p:nvPr>
        </p:nvSpPr>
        <p:spPr>
          <a:xfrm>
            <a:off x="2484360" y="1800360"/>
            <a:ext cx="7415640" cy="20757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spAutoFit/>
          </a:bodyPr>
          <a:p>
            <a:pPr marL="432000" indent="-324000" algn="l">
              <a:spcAft>
                <a:spcPts val="1414"/>
              </a:spcAft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cs-CZ" sz="2400" b="1" u="none" strike="noStrike">
                <a:solidFill>
                  <a:srgbClr val="800000"/>
                </a:solidFill>
                <a:effectLst/>
                <a:uFillTx/>
                <a:latin typeface="Source Sans Pro"/>
              </a:rPr>
              <a:t>Soutěžení v mnoha sportovních disciplínách</a:t>
            </a:r>
            <a:endParaRPr lang="en-US" sz="2400" b="1" u="none" strike="noStrike">
              <a:solidFill>
                <a:srgbClr val="800000"/>
              </a:solidFill>
              <a:effectLst/>
              <a:uFillTx/>
              <a:latin typeface="Source Sans Pro"/>
            </a:endParaRPr>
          </a:p>
          <a:p>
            <a:pPr marL="432000" indent="-324000" algn="l">
              <a:spcAft>
                <a:spcPts val="1414"/>
              </a:spcAft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cs-CZ" sz="2400" b="1" u="none" strike="noStrike">
                <a:solidFill>
                  <a:srgbClr val="800000"/>
                </a:solidFill>
                <a:effectLst/>
                <a:uFillTx/>
                <a:latin typeface="Source Sans Pro"/>
              </a:rPr>
              <a:t>Obdoba Olympijských her</a:t>
            </a:r>
            <a:endParaRPr lang="en-US" sz="2400" b="1" u="none" strike="noStrike">
              <a:solidFill>
                <a:srgbClr val="800000"/>
              </a:solidFill>
              <a:effectLst/>
              <a:uFillTx/>
              <a:latin typeface="Source Sans Pro"/>
            </a:endParaRPr>
          </a:p>
          <a:p>
            <a:pPr marL="432000" indent="-324000" algn="l">
              <a:spcAft>
                <a:spcPts val="1414"/>
              </a:spcAft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cs-CZ" sz="2400" b="1" u="none" strike="noStrike">
                <a:solidFill>
                  <a:srgbClr val="800000"/>
                </a:solidFill>
                <a:effectLst/>
                <a:uFillTx/>
                <a:latin typeface="Source Sans Pro"/>
              </a:rPr>
              <a:t>Putovní místo konání</a:t>
            </a:r>
            <a:endParaRPr lang="en-US" sz="2400" b="1" u="none" strike="noStrike">
              <a:solidFill>
                <a:srgbClr val="800000"/>
              </a:solidFill>
              <a:effectLst/>
              <a:uFillTx/>
              <a:latin typeface="Source Sans Pro"/>
            </a:endParaRPr>
          </a:p>
          <a:p>
            <a:pPr marL="432000" indent="-324000" algn="l">
              <a:spcAft>
                <a:spcPts val="1414"/>
              </a:spcAft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cs-CZ" sz="2400" b="1" u="none" strike="noStrike">
                <a:solidFill>
                  <a:srgbClr val="800000"/>
                </a:solidFill>
                <a:effectLst/>
                <a:uFillTx/>
                <a:latin typeface="Source Sans Pro"/>
              </a:rPr>
              <a:t>Nejen poně</a:t>
            </a:r>
            <a:endParaRPr lang="en-US" sz="2400" b="1" u="none" strike="noStrike">
              <a:solidFill>
                <a:srgbClr val="800000"/>
              </a:solidFill>
              <a:effectLst/>
              <a:uFillTx/>
              <a:latin typeface="Source Sans Pro"/>
            </a:endParaRPr>
          </a:p>
        </p:txBody>
      </p:sp>
      <p:pic>
        <p:nvPicPr>
          <p:cNvPr id="61" name=""/>
          <p:cNvPicPr/>
          <p:nvPr/>
        </p:nvPicPr>
        <p:blipFill>
          <a:blip r:embed="rId1"/>
          <a:stretch/>
        </p:blipFill>
        <p:spPr>
          <a:xfrm>
            <a:off x="4500000" y="4348080"/>
            <a:ext cx="5389920" cy="3031920"/>
          </a:xfrm>
          <a:prstGeom prst="rect">
            <a:avLst/>
          </a:prstGeom>
          <a:noFill/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1640" cy="12621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spAutoFit/>
          </a:bodyPr>
          <a:p>
            <a:pPr indent="0" algn="r">
              <a:buNone/>
            </a:pPr>
            <a:r>
              <a:rPr lang="cs-CZ" sz="4400" b="1" i="1" u="none" strike="noStrike">
                <a:solidFill>
                  <a:srgbClr val="000080"/>
                </a:solidFill>
                <a:effectLst/>
                <a:uFillTx/>
                <a:latin typeface="Source Sans Pro Black"/>
              </a:rPr>
              <a:t>Sisterhooves Social</a:t>
            </a:r>
            <a:endParaRPr lang="en-US" sz="4400" b="1" i="1" u="none" strike="noStrike">
              <a:solidFill>
                <a:srgbClr val="000080"/>
              </a:solidFill>
              <a:effectLst/>
              <a:uFillTx/>
              <a:latin typeface="Source Sans Pro Black"/>
            </a:endParaRPr>
          </a:p>
        </p:txBody>
      </p:sp>
      <p:pic>
        <p:nvPicPr>
          <p:cNvPr id="63" name=""/>
          <p:cNvPicPr/>
          <p:nvPr/>
        </p:nvPicPr>
        <p:blipFill>
          <a:blip r:embed="rId1"/>
          <a:stretch/>
        </p:blipFill>
        <p:spPr>
          <a:xfrm>
            <a:off x="3780000" y="3780000"/>
            <a:ext cx="6095520" cy="34286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64" name="PlaceHolder 2"/>
          <p:cNvSpPr>
            <a:spLocks noGrp="1"/>
          </p:cNvSpPr>
          <p:nvPr>
            <p:ph/>
          </p:nvPr>
        </p:nvSpPr>
        <p:spPr>
          <a:xfrm>
            <a:off x="2304360" y="1620000"/>
            <a:ext cx="7415640" cy="31392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spAutoFit/>
          </a:bodyPr>
          <a:p>
            <a:pPr marL="432000" indent="-324000" algn="l">
              <a:spcAft>
                <a:spcPts val="1414"/>
              </a:spcAft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cs-CZ" sz="2400" b="1" u="none" strike="noStrike">
                <a:solidFill>
                  <a:srgbClr val="800000"/>
                </a:solidFill>
                <a:effectLst/>
                <a:uFillTx/>
                <a:latin typeface="Source Sans Pro"/>
              </a:rPr>
              <a:t>Ponyville</a:t>
            </a:r>
            <a:endParaRPr lang="en-US" sz="2400" b="1" u="none" strike="noStrike">
              <a:solidFill>
                <a:srgbClr val="800000"/>
              </a:solidFill>
              <a:effectLst/>
              <a:uFillTx/>
              <a:latin typeface="Source Sans Pro"/>
            </a:endParaRPr>
          </a:p>
          <a:p>
            <a:pPr marL="432000" indent="-324000" algn="l">
              <a:spcAft>
                <a:spcPts val="1414"/>
              </a:spcAft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cs-CZ" sz="2400" b="1" u="none" strike="noStrike">
                <a:solidFill>
                  <a:srgbClr val="800000"/>
                </a:solidFill>
                <a:effectLst/>
                <a:uFillTx/>
                <a:latin typeface="Source Sans Pro"/>
              </a:rPr>
              <a:t>Rodinná sportovní soutěž</a:t>
            </a:r>
            <a:endParaRPr lang="en-US" sz="2400" b="1" u="none" strike="noStrike">
              <a:solidFill>
                <a:srgbClr val="800000"/>
              </a:solidFill>
              <a:effectLst/>
              <a:uFillTx/>
              <a:latin typeface="Source Sans Pro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1640" cy="12621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spAutoFit/>
          </a:bodyPr>
          <a:p>
            <a:pPr indent="0" algn="r">
              <a:buNone/>
            </a:pPr>
            <a:r>
              <a:rPr lang="en-US" sz="4400" b="1" i="1" u="none" strike="noStrike">
                <a:solidFill>
                  <a:srgbClr val="000080"/>
                </a:solidFill>
                <a:effectLst/>
                <a:uFillTx/>
                <a:latin typeface="Source Sans Pro Black"/>
              </a:rPr>
              <a:t>Applewood Derby</a:t>
            </a:r>
            <a:endParaRPr lang="en-US" sz="4400" b="1" i="1" u="none" strike="noStrike">
              <a:solidFill>
                <a:srgbClr val="000080"/>
              </a:solidFill>
              <a:effectLst/>
              <a:uFillTx/>
              <a:latin typeface="Source Sans Pro Black"/>
            </a:endParaRPr>
          </a:p>
        </p:txBody>
      </p:sp>
      <p:sp>
        <p:nvSpPr>
          <p:cNvPr id="66" name="PlaceHolder 2"/>
          <p:cNvSpPr>
            <a:spLocks noGrp="1"/>
          </p:cNvSpPr>
          <p:nvPr>
            <p:ph/>
          </p:nvPr>
        </p:nvSpPr>
        <p:spPr>
          <a:xfrm>
            <a:off x="2160000" y="1589400"/>
            <a:ext cx="7415640" cy="30906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spAutoFit/>
          </a:bodyPr>
          <a:p>
            <a:pPr marL="432000" indent="-324000" algn="l">
              <a:spcAft>
                <a:spcPts val="1414"/>
              </a:spcAft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3200" b="1" u="none" strike="noStrike">
                <a:solidFill>
                  <a:srgbClr val="800000"/>
                </a:solidFill>
                <a:effectLst/>
                <a:uFillTx/>
                <a:latin typeface="Source Sans Pro"/>
              </a:rPr>
              <a:t>Ponyville</a:t>
            </a:r>
            <a:endParaRPr lang="en-US" sz="3200" b="1" u="none" strike="noStrike">
              <a:solidFill>
                <a:srgbClr val="800000"/>
              </a:solidFill>
              <a:effectLst/>
              <a:uFillTx/>
              <a:latin typeface="Source Sans Pro"/>
            </a:endParaRPr>
          </a:p>
          <a:p>
            <a:pPr marL="432000" indent="-324000" algn="l">
              <a:spcAft>
                <a:spcPts val="1414"/>
              </a:spcAft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3200" b="1" u="none" strike="noStrike">
                <a:solidFill>
                  <a:srgbClr val="800000"/>
                </a:solidFill>
                <a:effectLst/>
                <a:uFillTx/>
                <a:latin typeface="Source Sans Pro"/>
              </a:rPr>
              <a:t>Závod ve vlastnokopytně sestavených kárách z jabloňového dřeva</a:t>
            </a:r>
            <a:endParaRPr lang="en-US" sz="3200" b="1" u="none" strike="noStrike">
              <a:solidFill>
                <a:srgbClr val="800000"/>
              </a:solidFill>
              <a:effectLst/>
              <a:uFillTx/>
              <a:latin typeface="Source Sans Pro"/>
            </a:endParaRPr>
          </a:p>
        </p:txBody>
      </p:sp>
      <p:pic>
        <p:nvPicPr>
          <p:cNvPr id="67" name=""/>
          <p:cNvPicPr/>
          <p:nvPr/>
        </p:nvPicPr>
        <p:blipFill>
          <a:blip r:embed="rId1"/>
          <a:stretch/>
        </p:blipFill>
        <p:spPr>
          <a:xfrm>
            <a:off x="180000" y="4320000"/>
            <a:ext cx="5685120" cy="3197880"/>
          </a:xfrm>
          <a:prstGeom prst="rect">
            <a:avLst/>
          </a:prstGeom>
          <a:noFill/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1640" cy="12621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spAutoFit/>
          </a:bodyPr>
          <a:p>
            <a:pPr indent="0" algn="r">
              <a:buNone/>
            </a:pPr>
            <a:r>
              <a:rPr lang="en-US" sz="4400" b="1" i="1" u="none" strike="noStrike">
                <a:solidFill>
                  <a:srgbClr val="000080"/>
                </a:solidFill>
                <a:effectLst/>
                <a:uFillTx/>
                <a:latin typeface="Source Sans Pro Black"/>
              </a:rPr>
              <a:t>Buckball</a:t>
            </a:r>
            <a:endParaRPr lang="en-US" sz="4400" b="1" i="1" u="none" strike="noStrike">
              <a:solidFill>
                <a:srgbClr val="000080"/>
              </a:solidFill>
              <a:effectLst/>
              <a:uFillTx/>
              <a:latin typeface="Source Sans Pro Black"/>
            </a:endParaRPr>
          </a:p>
        </p:txBody>
      </p:sp>
      <p:sp>
        <p:nvSpPr>
          <p:cNvPr id="69" name="PlaceHolder 2"/>
          <p:cNvSpPr>
            <a:spLocks noGrp="1"/>
          </p:cNvSpPr>
          <p:nvPr>
            <p:ph/>
          </p:nvPr>
        </p:nvSpPr>
        <p:spPr>
          <a:xfrm>
            <a:off x="2160360" y="2160360"/>
            <a:ext cx="7415640" cy="30906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spAutoFit/>
          </a:bodyPr>
          <a:p>
            <a:pPr marL="432000" indent="-324000" algn="l">
              <a:spcAft>
                <a:spcPts val="1414"/>
              </a:spcAft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3200" b="1" u="none" strike="noStrike">
                <a:solidFill>
                  <a:srgbClr val="800000"/>
                </a:solidFill>
                <a:effectLst/>
                <a:uFillTx/>
                <a:latin typeface="Source Sans Pro"/>
              </a:rPr>
              <a:t>Relativní sportovní novinka</a:t>
            </a:r>
            <a:endParaRPr lang="en-US" sz="3200" b="1" u="none" strike="noStrike">
              <a:solidFill>
                <a:srgbClr val="800000"/>
              </a:solidFill>
              <a:effectLst/>
              <a:uFillTx/>
              <a:latin typeface="Source Sans Pro"/>
            </a:endParaRPr>
          </a:p>
          <a:p>
            <a:pPr marL="432000" indent="-324000" algn="l">
              <a:spcAft>
                <a:spcPts val="1414"/>
              </a:spcAft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3200" b="1" u="none" strike="noStrike">
                <a:solidFill>
                  <a:srgbClr val="800000"/>
                </a:solidFill>
                <a:effectLst/>
                <a:uFillTx/>
                <a:latin typeface="Source Sans Pro"/>
              </a:rPr>
              <a:t>Centrum Appleloosa</a:t>
            </a:r>
            <a:endParaRPr lang="en-US" sz="3200" b="1" u="none" strike="noStrike">
              <a:solidFill>
                <a:srgbClr val="800000"/>
              </a:solidFill>
              <a:effectLst/>
              <a:uFillTx/>
              <a:latin typeface="Source Sans Pro"/>
            </a:endParaRPr>
          </a:p>
        </p:txBody>
      </p:sp>
      <p:pic>
        <p:nvPicPr>
          <p:cNvPr id="70" name=""/>
          <p:cNvPicPr/>
          <p:nvPr/>
        </p:nvPicPr>
        <p:blipFill>
          <a:blip r:embed="rId1"/>
          <a:stretch/>
        </p:blipFill>
        <p:spPr>
          <a:xfrm>
            <a:off x="3970080" y="4044600"/>
            <a:ext cx="5929920" cy="3335400"/>
          </a:xfrm>
          <a:prstGeom prst="rect">
            <a:avLst/>
          </a:prstGeom>
          <a:noFill/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1640" cy="12621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spAutoFit/>
          </a:bodyPr>
          <a:p>
            <a:pPr indent="0" algn="r">
              <a:buNone/>
            </a:pPr>
            <a:r>
              <a:rPr lang="en-US" sz="4400" b="1" i="1" u="none" strike="noStrike">
                <a:solidFill>
                  <a:srgbClr val="000080"/>
                </a:solidFill>
                <a:effectLst/>
                <a:uFillTx/>
                <a:latin typeface="Source Sans Pro Black"/>
              </a:rPr>
              <a:t>Rodea</a:t>
            </a:r>
            <a:endParaRPr lang="en-US" sz="4400" b="1" i="1" u="none" strike="noStrike">
              <a:solidFill>
                <a:srgbClr val="000080"/>
              </a:solidFill>
              <a:effectLst/>
              <a:uFillTx/>
              <a:latin typeface="Source Sans Pro Black"/>
            </a:endParaRPr>
          </a:p>
        </p:txBody>
      </p:sp>
      <p:sp>
        <p:nvSpPr>
          <p:cNvPr id="72" name="PlaceHolder 2"/>
          <p:cNvSpPr>
            <a:spLocks noGrp="1"/>
          </p:cNvSpPr>
          <p:nvPr>
            <p:ph/>
          </p:nvPr>
        </p:nvSpPr>
        <p:spPr>
          <a:xfrm>
            <a:off x="2160000" y="1440000"/>
            <a:ext cx="7415640" cy="3610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spAutoFit/>
          </a:bodyPr>
          <a:p>
            <a:pPr marL="432000" indent="-324000" algn="l">
              <a:spcAft>
                <a:spcPts val="1414"/>
              </a:spcAft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3200" b="1" u="none" strike="noStrike">
                <a:solidFill>
                  <a:srgbClr val="800000"/>
                </a:solidFill>
                <a:effectLst/>
                <a:uFillTx/>
                <a:latin typeface="Source Sans Pro"/>
              </a:rPr>
              <a:t>Ve všech městech oblastní</a:t>
            </a:r>
            <a:endParaRPr lang="en-US" sz="3200" b="1" u="none" strike="noStrike">
              <a:solidFill>
                <a:srgbClr val="800000"/>
              </a:solidFill>
              <a:effectLst/>
              <a:uFillTx/>
              <a:latin typeface="Source Sans Pro"/>
            </a:endParaRPr>
          </a:p>
          <a:p>
            <a:pPr marL="864000" lvl="1" indent="-288000" algn="l">
              <a:spcAft>
                <a:spcPts val="1134"/>
              </a:spcAft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2000" b="1" u="none" strike="noStrike">
                <a:solidFill>
                  <a:srgbClr val="800000"/>
                </a:solidFill>
                <a:effectLst/>
                <a:uFillTx/>
                <a:latin typeface="Source Sans Pro"/>
                <a:ea typeface="Arial Unicode MS"/>
              </a:rPr>
              <a:t>Equestria rodeo competition pro celou zemi v Canterlotu</a:t>
            </a:r>
            <a:endParaRPr lang="en-US" sz="2000" b="1" u="none" strike="noStrike">
              <a:solidFill>
                <a:srgbClr val="800000"/>
              </a:solidFill>
              <a:effectLst/>
              <a:uFillTx/>
              <a:latin typeface="Source Sans Pro"/>
            </a:endParaRPr>
          </a:p>
          <a:p>
            <a:pPr marL="432000" indent="-324000" algn="l">
              <a:spcAft>
                <a:spcPts val="1414"/>
              </a:spcAft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3200" b="1" u="none" strike="noStrike">
                <a:solidFill>
                  <a:srgbClr val="800000"/>
                </a:solidFill>
                <a:effectLst/>
                <a:uFillTx/>
                <a:latin typeface="Source Sans Pro"/>
              </a:rPr>
              <a:t>Několik disciplín a doprovodný program</a:t>
            </a:r>
            <a:endParaRPr lang="en-US" sz="3200" b="1" u="none" strike="noStrike">
              <a:solidFill>
                <a:srgbClr val="800000"/>
              </a:solidFill>
              <a:effectLst/>
              <a:uFillTx/>
              <a:latin typeface="Source Sans Pro"/>
            </a:endParaRPr>
          </a:p>
          <a:p>
            <a:pPr marL="432000" indent="0" algn="l">
              <a:spcAft>
                <a:spcPts val="1414"/>
              </a:spcAft>
              <a:buNone/>
            </a:pPr>
            <a:endParaRPr lang="en-US" sz="3200" b="1" u="none" strike="noStrike">
              <a:solidFill>
                <a:srgbClr val="800000"/>
              </a:solidFill>
              <a:effectLst/>
              <a:uFillTx/>
              <a:latin typeface="Source Sans Pro"/>
            </a:endParaRPr>
          </a:p>
        </p:txBody>
      </p:sp>
      <p:pic>
        <p:nvPicPr>
          <p:cNvPr id="73" name=""/>
          <p:cNvPicPr/>
          <p:nvPr/>
        </p:nvPicPr>
        <p:blipFill>
          <a:blip r:embed="rId1"/>
          <a:stretch/>
        </p:blipFill>
        <p:spPr>
          <a:xfrm>
            <a:off x="174600" y="4542120"/>
            <a:ext cx="5045400" cy="2837880"/>
          </a:xfrm>
          <a:prstGeom prst="rect">
            <a:avLst/>
          </a:prstGeom>
          <a:noFill/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1640" cy="12621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spAutoFit/>
          </a:bodyPr>
          <a:p>
            <a:pPr indent="0" algn="r">
              <a:spcAft>
                <a:spcPts val="1414"/>
              </a:spcAft>
              <a:buNone/>
            </a:pPr>
            <a:r>
              <a:rPr lang="en-US" sz="4400" b="1" i="1" u="none" strike="noStrike">
                <a:solidFill>
                  <a:srgbClr val="000080"/>
                </a:solidFill>
                <a:effectLst/>
                <a:uFillTx/>
                <a:latin typeface="Source Sans Pro Black"/>
              </a:rPr>
              <a:t>The National dessert competition</a:t>
            </a:r>
            <a:endParaRPr lang="en-US" sz="4400" b="1" i="1" u="none" strike="noStrike">
              <a:solidFill>
                <a:srgbClr val="000080"/>
              </a:solidFill>
              <a:effectLst/>
              <a:uFillTx/>
              <a:latin typeface="Source Sans Pro Black"/>
            </a:endParaRPr>
          </a:p>
        </p:txBody>
      </p:sp>
      <p:sp>
        <p:nvSpPr>
          <p:cNvPr id="75" name="PlaceHolder 2"/>
          <p:cNvSpPr>
            <a:spLocks noGrp="1"/>
          </p:cNvSpPr>
          <p:nvPr>
            <p:ph/>
          </p:nvPr>
        </p:nvSpPr>
        <p:spPr>
          <a:xfrm>
            <a:off x="1944360" y="1980000"/>
            <a:ext cx="7415640" cy="30906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spAutoFit/>
          </a:bodyPr>
          <a:p>
            <a:pPr marL="432000" indent="-324000" algn="l">
              <a:spcAft>
                <a:spcPts val="1414"/>
              </a:spcAft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3200" b="1" u="none" strike="noStrike">
                <a:solidFill>
                  <a:srgbClr val="800000"/>
                </a:solidFill>
                <a:effectLst/>
                <a:uFillTx/>
                <a:latin typeface="Source Sans Pro"/>
              </a:rPr>
              <a:t>Pekařská soutěž o nejlepší zákusek</a:t>
            </a:r>
            <a:endParaRPr lang="en-US" sz="3200" b="1" u="none" strike="noStrike">
              <a:solidFill>
                <a:srgbClr val="800000"/>
              </a:solidFill>
              <a:effectLst/>
              <a:uFillTx/>
              <a:latin typeface="Source Sans Pro"/>
            </a:endParaRPr>
          </a:p>
        </p:txBody>
      </p:sp>
      <p:pic>
        <p:nvPicPr>
          <p:cNvPr id="76" name=""/>
          <p:cNvPicPr/>
          <p:nvPr/>
        </p:nvPicPr>
        <p:blipFill>
          <a:blip r:embed="rId1"/>
          <a:stretch/>
        </p:blipFill>
        <p:spPr>
          <a:xfrm>
            <a:off x="180000" y="3414600"/>
            <a:ext cx="4489920" cy="252540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77" name=""/>
          <p:cNvPicPr/>
          <p:nvPr/>
        </p:nvPicPr>
        <p:blipFill>
          <a:blip r:embed="rId2"/>
          <a:stretch/>
        </p:blipFill>
        <p:spPr>
          <a:xfrm>
            <a:off x="6840000" y="3313440"/>
            <a:ext cx="3069720" cy="172656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78" name=""/>
          <p:cNvPicPr/>
          <p:nvPr/>
        </p:nvPicPr>
        <p:blipFill>
          <a:blip r:embed="rId3"/>
          <a:stretch/>
        </p:blipFill>
        <p:spPr>
          <a:xfrm>
            <a:off x="6840000" y="5118840"/>
            <a:ext cx="3060000" cy="1721160"/>
          </a:xfrm>
          <a:prstGeom prst="rect">
            <a:avLst/>
          </a:prstGeom>
          <a:noFill/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fill="hold" nodeType="clickEffect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 additive="repl">
                                        <p:cTn id="7" dur="8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fill="hold" nodeType="withEffect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 additive="repl">
                                        <p:cTn id="10" dur="8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1640" cy="12621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spAutoFit/>
          </a:bodyPr>
          <a:p>
            <a:pPr indent="0" algn="r">
              <a:buNone/>
            </a:pPr>
            <a:r>
              <a:rPr lang="en-US" sz="4400" b="1" i="1" u="none" strike="noStrike">
                <a:solidFill>
                  <a:srgbClr val="000080"/>
                </a:solidFill>
                <a:effectLst/>
                <a:uFillTx/>
                <a:latin typeface="Source Sans Pro Black"/>
              </a:rPr>
              <a:t>Trivia Trot</a:t>
            </a:r>
            <a:endParaRPr lang="en-US" sz="4400" b="1" i="1" u="none" strike="noStrike">
              <a:solidFill>
                <a:srgbClr val="000080"/>
              </a:solidFill>
              <a:effectLst/>
              <a:uFillTx/>
              <a:latin typeface="Source Sans Pro Black"/>
            </a:endParaRPr>
          </a:p>
        </p:txBody>
      </p:sp>
      <p:sp>
        <p:nvSpPr>
          <p:cNvPr id="80" name="PlaceHolder 2"/>
          <p:cNvSpPr>
            <a:spLocks noGrp="1"/>
          </p:cNvSpPr>
          <p:nvPr>
            <p:ph/>
          </p:nvPr>
        </p:nvSpPr>
        <p:spPr>
          <a:xfrm>
            <a:off x="2124360" y="1769400"/>
            <a:ext cx="7415640" cy="30906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spAutoFit/>
          </a:bodyPr>
          <a:p>
            <a:pPr marL="432000" indent="-324000" algn="l">
              <a:spcAft>
                <a:spcPts val="1414"/>
              </a:spcAft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3200" b="1" u="none" strike="noStrike">
                <a:solidFill>
                  <a:srgbClr val="800000"/>
                </a:solidFill>
                <a:effectLst/>
                <a:uFillTx/>
                <a:latin typeface="Source Sans Pro"/>
              </a:rPr>
              <a:t>Ponyville</a:t>
            </a:r>
            <a:endParaRPr lang="en-US" sz="3200" b="1" u="none" strike="noStrike">
              <a:solidFill>
                <a:srgbClr val="800000"/>
              </a:solidFill>
              <a:effectLst/>
              <a:uFillTx/>
              <a:latin typeface="Source Sans Pro"/>
            </a:endParaRPr>
          </a:p>
          <a:p>
            <a:pPr marL="432000" indent="-324000" algn="l">
              <a:spcAft>
                <a:spcPts val="1414"/>
              </a:spcAft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3200" b="1" u="none" strike="noStrike">
                <a:solidFill>
                  <a:srgbClr val="800000"/>
                </a:solidFill>
                <a:effectLst/>
                <a:uFillTx/>
                <a:latin typeface="Source Sans Pro"/>
              </a:rPr>
              <a:t>Vědomostní soutěž dvojic</a:t>
            </a:r>
            <a:endParaRPr lang="en-US" sz="3200" b="1" u="none" strike="noStrike">
              <a:solidFill>
                <a:srgbClr val="800000"/>
              </a:solidFill>
              <a:effectLst/>
              <a:uFillTx/>
              <a:latin typeface="Source Sans Pro"/>
            </a:endParaRPr>
          </a:p>
          <a:p>
            <a:pPr marL="432000" indent="-324000" algn="l">
              <a:spcAft>
                <a:spcPts val="1414"/>
              </a:spcAft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3200" b="1" u="none" strike="noStrike">
                <a:solidFill>
                  <a:srgbClr val="800000"/>
                </a:solidFill>
                <a:effectLst/>
                <a:uFillTx/>
                <a:latin typeface="Source Sans Pro"/>
              </a:rPr>
              <a:t>Hospodský kvíz na vyšší úrovni</a:t>
            </a:r>
            <a:endParaRPr lang="en-US" sz="3200" b="1" u="none" strike="noStrike">
              <a:solidFill>
                <a:srgbClr val="800000"/>
              </a:solidFill>
              <a:effectLst/>
              <a:uFillTx/>
              <a:latin typeface="Source Sans Pro"/>
            </a:endParaRPr>
          </a:p>
          <a:p>
            <a:pPr marL="432000" indent="0" algn="l">
              <a:spcAft>
                <a:spcPts val="1414"/>
              </a:spcAft>
              <a:buNone/>
            </a:pPr>
            <a:endParaRPr lang="en-US" sz="3200" b="1" u="none" strike="noStrike">
              <a:solidFill>
                <a:srgbClr val="800000"/>
              </a:solidFill>
              <a:effectLst/>
              <a:uFillTx/>
              <a:latin typeface="Source Sans Pro"/>
            </a:endParaRPr>
          </a:p>
        </p:txBody>
      </p:sp>
      <p:pic>
        <p:nvPicPr>
          <p:cNvPr id="81" name=""/>
          <p:cNvPicPr/>
          <p:nvPr/>
        </p:nvPicPr>
        <p:blipFill>
          <a:blip r:embed="rId1"/>
          <a:stretch/>
        </p:blipFill>
        <p:spPr>
          <a:xfrm>
            <a:off x="5676480" y="5040000"/>
            <a:ext cx="4403520" cy="2478960"/>
          </a:xfrm>
          <a:prstGeom prst="rect">
            <a:avLst/>
          </a:prstGeom>
          <a:noFill/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1640" cy="12621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spAutoFit/>
          </a:bodyPr>
          <a:p>
            <a:pPr indent="0" algn="r">
              <a:buNone/>
            </a:pPr>
            <a:r>
              <a:rPr lang="en-US" sz="4400" b="1" i="1" u="none" strike="noStrike">
                <a:solidFill>
                  <a:srgbClr val="000080"/>
                </a:solidFill>
                <a:effectLst/>
                <a:uFillTx/>
                <a:latin typeface="Source Sans Pro Black"/>
              </a:rPr>
              <a:t>Uzavřená společnost</a:t>
            </a:r>
            <a:endParaRPr lang="en-US" sz="4400" b="1" i="1" u="none" strike="noStrike">
              <a:solidFill>
                <a:srgbClr val="000080"/>
              </a:solidFill>
              <a:effectLst/>
              <a:uFillTx/>
              <a:latin typeface="Source Sans Pro Black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1640" cy="12621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spAutoFit/>
          </a:bodyPr>
          <a:p>
            <a:pPr indent="0" algn="r">
              <a:buNone/>
            </a:pPr>
            <a:r>
              <a:rPr lang="en-US" sz="4400" b="1" i="1" u="none" strike="noStrike">
                <a:solidFill>
                  <a:srgbClr val="000080"/>
                </a:solidFill>
                <a:effectLst/>
                <a:uFillTx/>
                <a:latin typeface="Source Sans Pro Black"/>
              </a:rPr>
              <a:t>Daring Do Convention</a:t>
            </a:r>
            <a:endParaRPr lang="en-US" sz="4400" b="1" i="1" u="none" strike="noStrike">
              <a:solidFill>
                <a:srgbClr val="000080"/>
              </a:solidFill>
              <a:effectLst/>
              <a:uFillTx/>
              <a:latin typeface="Source Sans Pro Black"/>
            </a:endParaRPr>
          </a:p>
        </p:txBody>
      </p:sp>
      <p:sp>
        <p:nvSpPr>
          <p:cNvPr id="84" name="PlaceHolder 2"/>
          <p:cNvSpPr>
            <a:spLocks noGrp="1"/>
          </p:cNvSpPr>
          <p:nvPr>
            <p:ph/>
          </p:nvPr>
        </p:nvSpPr>
        <p:spPr>
          <a:xfrm>
            <a:off x="2160000" y="2160000"/>
            <a:ext cx="7415640" cy="30906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spAutoFit/>
          </a:bodyPr>
          <a:p>
            <a:pPr marL="432000" indent="-324000" algn="l">
              <a:spcAft>
                <a:spcPts val="1414"/>
              </a:spcAft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3200" b="1" u="none" strike="noStrike">
                <a:solidFill>
                  <a:srgbClr val="800000"/>
                </a:solidFill>
                <a:effectLst/>
                <a:uFillTx/>
                <a:latin typeface="Source Sans Pro"/>
              </a:rPr>
              <a:t>Con</a:t>
            </a:r>
            <a:endParaRPr lang="en-US" sz="3200" b="1" u="none" strike="noStrike">
              <a:solidFill>
                <a:srgbClr val="800000"/>
              </a:solidFill>
              <a:effectLst/>
              <a:uFillTx/>
              <a:latin typeface="Source Sans Pro"/>
            </a:endParaRPr>
          </a:p>
          <a:p>
            <a:pPr marL="432000" indent="0" algn="l">
              <a:spcAft>
                <a:spcPts val="1414"/>
              </a:spcAft>
              <a:buNone/>
            </a:pPr>
            <a:endParaRPr lang="en-US" sz="3200" b="1" u="none" strike="noStrike">
              <a:solidFill>
                <a:srgbClr val="800000"/>
              </a:solidFill>
              <a:effectLst/>
              <a:uFillTx/>
              <a:latin typeface="Source Sans Pro"/>
            </a:endParaRPr>
          </a:p>
        </p:txBody>
      </p:sp>
      <p:pic>
        <p:nvPicPr>
          <p:cNvPr id="85" name=""/>
          <p:cNvPicPr/>
          <p:nvPr/>
        </p:nvPicPr>
        <p:blipFill>
          <a:blip r:embed="rId1"/>
          <a:stretch/>
        </p:blipFill>
        <p:spPr>
          <a:xfrm>
            <a:off x="2340000" y="3606120"/>
            <a:ext cx="5749920" cy="3233880"/>
          </a:xfrm>
          <a:prstGeom prst="rect">
            <a:avLst/>
          </a:prstGeom>
          <a:noFill/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1640" cy="12621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spAutoFit/>
          </a:bodyPr>
          <a:p>
            <a:pPr indent="0" algn="r">
              <a:buNone/>
            </a:pPr>
            <a:r>
              <a:rPr lang="en-US" sz="4400" b="1" i="1" u="none" strike="noStrike">
                <a:solidFill>
                  <a:srgbClr val="000080"/>
                </a:solidFill>
                <a:effectLst/>
                <a:uFillTx/>
                <a:latin typeface="Source Sans Pro Black"/>
              </a:rPr>
              <a:t>Grand galloping gala</a:t>
            </a:r>
            <a:endParaRPr lang="en-US" sz="4400" b="1" i="1" u="none" strike="noStrike">
              <a:solidFill>
                <a:srgbClr val="000080"/>
              </a:solidFill>
              <a:effectLst/>
              <a:uFillTx/>
              <a:latin typeface="Source Sans Pro Black"/>
            </a:endParaRPr>
          </a:p>
        </p:txBody>
      </p:sp>
      <p:sp>
        <p:nvSpPr>
          <p:cNvPr id="87" name="PlaceHolder 2"/>
          <p:cNvSpPr>
            <a:spLocks noGrp="1"/>
          </p:cNvSpPr>
          <p:nvPr>
            <p:ph/>
          </p:nvPr>
        </p:nvSpPr>
        <p:spPr>
          <a:xfrm>
            <a:off x="2160000" y="1620000"/>
            <a:ext cx="7415640" cy="30906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spAutoFit/>
          </a:bodyPr>
          <a:p>
            <a:pPr marL="432000" indent="-324000" algn="l">
              <a:spcAft>
                <a:spcPts val="1414"/>
              </a:spcAft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3200" b="1" u="none" strike="noStrike">
                <a:solidFill>
                  <a:srgbClr val="800000"/>
                </a:solidFill>
                <a:effectLst/>
                <a:uFillTx/>
                <a:latin typeface="Source Sans Pro"/>
              </a:rPr>
              <a:t>Exkluzivní bál, vzácné lístky</a:t>
            </a:r>
            <a:endParaRPr lang="en-US" sz="3200" b="1" u="none" strike="noStrike">
              <a:solidFill>
                <a:srgbClr val="800000"/>
              </a:solidFill>
              <a:effectLst/>
              <a:uFillTx/>
              <a:latin typeface="Source Sans Pro"/>
            </a:endParaRPr>
          </a:p>
        </p:txBody>
      </p:sp>
      <p:pic>
        <p:nvPicPr>
          <p:cNvPr id="88" name=""/>
          <p:cNvPicPr/>
          <p:nvPr/>
        </p:nvPicPr>
        <p:blipFill>
          <a:blip r:embed="rId1"/>
          <a:stretch/>
        </p:blipFill>
        <p:spPr>
          <a:xfrm>
            <a:off x="2184480" y="3600000"/>
            <a:ext cx="5555520" cy="3124800"/>
          </a:xfrm>
          <a:prstGeom prst="rect">
            <a:avLst/>
          </a:prstGeom>
          <a:noFill/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1640" cy="12621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spAutoFit/>
          </a:bodyPr>
          <a:p>
            <a:pPr indent="0" algn="r">
              <a:buNone/>
            </a:pPr>
            <a:r>
              <a:rPr lang="cs-CZ" sz="4400" b="1" i="1" u="none" strike="noStrike">
                <a:solidFill>
                  <a:srgbClr val="000080"/>
                </a:solidFill>
                <a:effectLst/>
                <a:uFillTx/>
                <a:latin typeface="Source Sans Pro Black"/>
              </a:rPr>
              <a:t>Svátky a významné dny</a:t>
            </a:r>
            <a:endParaRPr lang="en-US" sz="4400" b="1" i="1" u="none" strike="noStrike">
              <a:solidFill>
                <a:srgbClr val="000080"/>
              </a:solidFill>
              <a:effectLst/>
              <a:uFillTx/>
              <a:latin typeface="Source Sans Pro Black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3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1640" cy="12621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spAutoFit/>
          </a:bodyPr>
          <a:p>
            <a:pPr indent="0" algn="r">
              <a:buNone/>
            </a:pPr>
            <a:r>
              <a:rPr lang="en-US" sz="4400" b="1" i="1" u="none" strike="noStrike">
                <a:solidFill>
                  <a:srgbClr val="000080"/>
                </a:solidFill>
                <a:effectLst/>
                <a:uFillTx/>
                <a:latin typeface="Source Sans Pro Black"/>
              </a:rPr>
              <a:t>Apple family reuinon</a:t>
            </a:r>
            <a:endParaRPr lang="en-US" sz="4400" b="1" i="1" u="none" strike="noStrike">
              <a:solidFill>
                <a:srgbClr val="000080"/>
              </a:solidFill>
              <a:effectLst/>
              <a:uFillTx/>
              <a:latin typeface="Source Sans Pro Black"/>
            </a:endParaRPr>
          </a:p>
        </p:txBody>
      </p:sp>
      <p:sp>
        <p:nvSpPr>
          <p:cNvPr id="90" name="PlaceHolder 2"/>
          <p:cNvSpPr>
            <a:spLocks noGrp="1"/>
          </p:cNvSpPr>
          <p:nvPr>
            <p:ph/>
          </p:nvPr>
        </p:nvSpPr>
        <p:spPr>
          <a:xfrm>
            <a:off x="2160000" y="1620000"/>
            <a:ext cx="7415640" cy="30906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spAutoFit/>
          </a:bodyPr>
          <a:p>
            <a:pPr marL="432000" indent="-324000" algn="l">
              <a:spcAft>
                <a:spcPts val="1414"/>
              </a:spcAft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3200" b="1" u="none" strike="noStrike">
                <a:solidFill>
                  <a:srgbClr val="800000"/>
                </a:solidFill>
                <a:effectLst/>
                <a:uFillTx/>
                <a:latin typeface="Source Sans Pro"/>
              </a:rPr>
              <a:t>Sešlost velmi široké rodiny</a:t>
            </a:r>
            <a:endParaRPr lang="en-US" sz="3200" b="1" u="none" strike="noStrike">
              <a:solidFill>
                <a:srgbClr val="800000"/>
              </a:solidFill>
              <a:effectLst/>
              <a:uFillTx/>
              <a:latin typeface="Source Sans Pro"/>
            </a:endParaRPr>
          </a:p>
        </p:txBody>
      </p:sp>
      <p:pic>
        <p:nvPicPr>
          <p:cNvPr id="91" name=""/>
          <p:cNvPicPr/>
          <p:nvPr/>
        </p:nvPicPr>
        <p:blipFill>
          <a:blip r:embed="rId1"/>
          <a:stretch/>
        </p:blipFill>
        <p:spPr>
          <a:xfrm>
            <a:off x="730080" y="3420000"/>
            <a:ext cx="6109920" cy="3436560"/>
          </a:xfrm>
          <a:prstGeom prst="rect">
            <a:avLst/>
          </a:prstGeom>
          <a:noFill/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3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1640" cy="12621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spAutoFit/>
          </a:bodyPr>
          <a:p>
            <a:pPr indent="0" algn="r">
              <a:buNone/>
            </a:pPr>
            <a:r>
              <a:rPr lang="en-US" sz="4400" b="1" i="1" u="none" strike="noStrike">
                <a:solidFill>
                  <a:srgbClr val="000080"/>
                </a:solidFill>
                <a:effectLst/>
                <a:uFillTx/>
                <a:latin typeface="Source Sans Pro Black"/>
              </a:rPr>
              <a:t>Grand Equestria Pony Summit</a:t>
            </a:r>
            <a:endParaRPr lang="en-US" sz="4400" b="1" i="1" u="none" strike="noStrike">
              <a:solidFill>
                <a:srgbClr val="000080"/>
              </a:solidFill>
              <a:effectLst/>
              <a:uFillTx/>
              <a:latin typeface="Source Sans Pro Black"/>
            </a:endParaRPr>
          </a:p>
        </p:txBody>
      </p:sp>
      <p:sp>
        <p:nvSpPr>
          <p:cNvPr id="93" name="PlaceHolder 2"/>
          <p:cNvSpPr>
            <a:spLocks noGrp="1"/>
          </p:cNvSpPr>
          <p:nvPr>
            <p:ph/>
          </p:nvPr>
        </p:nvSpPr>
        <p:spPr>
          <a:xfrm>
            <a:off x="2160000" y="1620000"/>
            <a:ext cx="7415640" cy="30906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spAutoFit/>
          </a:bodyPr>
          <a:p>
            <a:pPr marL="432000" indent="-324000" algn="l">
              <a:spcAft>
                <a:spcPts val="1414"/>
              </a:spcAft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3200" b="1" u="none" strike="noStrike">
                <a:solidFill>
                  <a:srgbClr val="800000"/>
                </a:solidFill>
                <a:effectLst/>
                <a:uFillTx/>
                <a:latin typeface="Source Sans Pro"/>
              </a:rPr>
              <a:t>Setkání zástupců jednotlivých měst Equestrie (a provincií)</a:t>
            </a:r>
            <a:endParaRPr lang="en-US" sz="3200" b="1" u="none" strike="noStrike">
              <a:solidFill>
                <a:srgbClr val="800000"/>
              </a:solidFill>
              <a:effectLst/>
              <a:uFillTx/>
              <a:latin typeface="Source Sans Pro"/>
            </a:endParaRPr>
          </a:p>
        </p:txBody>
      </p:sp>
      <p:pic>
        <p:nvPicPr>
          <p:cNvPr id="94" name=""/>
          <p:cNvPicPr/>
          <p:nvPr/>
        </p:nvPicPr>
        <p:blipFill>
          <a:blip r:embed="rId1"/>
          <a:stretch/>
        </p:blipFill>
        <p:spPr>
          <a:xfrm>
            <a:off x="2520000" y="2992680"/>
            <a:ext cx="6839640" cy="3847320"/>
          </a:xfrm>
          <a:prstGeom prst="rect">
            <a:avLst/>
          </a:prstGeom>
          <a:noFill/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3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1640" cy="12621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spAutoFit/>
          </a:bodyPr>
          <a:p>
            <a:pPr indent="0" algn="r">
              <a:buNone/>
            </a:pPr>
            <a:r>
              <a:rPr lang="en-US" sz="4400" b="1" i="1" u="none" strike="noStrike">
                <a:solidFill>
                  <a:srgbClr val="000080"/>
                </a:solidFill>
                <a:effectLst/>
                <a:uFillTx/>
                <a:latin typeface="Source Sans Pro Black"/>
              </a:rPr>
              <a:t>Oslavy osobní</a:t>
            </a:r>
            <a:endParaRPr lang="en-US" sz="4400" b="1" i="1" u="none" strike="noStrike">
              <a:solidFill>
                <a:srgbClr val="000080"/>
              </a:solidFill>
              <a:effectLst/>
              <a:uFillTx/>
              <a:latin typeface="Source Sans Pro Black"/>
            </a:endParaRPr>
          </a:p>
        </p:txBody>
      </p:sp>
      <p:sp>
        <p:nvSpPr>
          <p:cNvPr id="96" name="PlaceHolder 2"/>
          <p:cNvSpPr>
            <a:spLocks noGrp="1"/>
          </p:cNvSpPr>
          <p:nvPr>
            <p:ph/>
          </p:nvPr>
        </p:nvSpPr>
        <p:spPr>
          <a:xfrm>
            <a:off x="2160000" y="1440000"/>
            <a:ext cx="7415640" cy="40903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spAutoFit/>
          </a:bodyPr>
          <a:p>
            <a:pPr marL="432000" indent="-324000" algn="l">
              <a:spcAft>
                <a:spcPts val="1414"/>
              </a:spcAft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3200" b="1" u="none" strike="noStrike">
                <a:solidFill>
                  <a:srgbClr val="800000"/>
                </a:solidFill>
                <a:effectLst/>
                <a:uFillTx/>
                <a:latin typeface="Source Sans Pro"/>
              </a:rPr>
              <a:t>S přesahem do široké veřejnosti:</a:t>
            </a:r>
            <a:endParaRPr lang="en-US" sz="3200" b="1" u="none" strike="noStrike">
              <a:solidFill>
                <a:srgbClr val="800000"/>
              </a:solidFill>
              <a:effectLst/>
              <a:uFillTx/>
              <a:latin typeface="Source Sans Pro"/>
            </a:endParaRPr>
          </a:p>
          <a:p>
            <a:pPr marL="864000" lvl="1" indent="-288000" algn="l">
              <a:spcAft>
                <a:spcPts val="1134"/>
              </a:spcAft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2800" b="1" u="none" strike="noStrike">
                <a:solidFill>
                  <a:srgbClr val="800000"/>
                </a:solidFill>
                <a:effectLst/>
                <a:uFillTx/>
                <a:latin typeface="Source Sans Pro"/>
              </a:rPr>
              <a:t>Narozeniny</a:t>
            </a:r>
            <a:endParaRPr lang="en-US" sz="2800" b="1" u="none" strike="noStrike">
              <a:solidFill>
                <a:srgbClr val="800000"/>
              </a:solidFill>
              <a:effectLst/>
              <a:uFillTx/>
              <a:latin typeface="Source Sans Pro"/>
            </a:endParaRPr>
          </a:p>
          <a:p>
            <a:pPr marL="864000" lvl="1" indent="-288000" algn="l">
              <a:spcAft>
                <a:spcPts val="1134"/>
              </a:spcAft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2800" b="1" u="none" strike="noStrike">
                <a:solidFill>
                  <a:srgbClr val="800000"/>
                </a:solidFill>
                <a:effectLst/>
                <a:uFillTx/>
                <a:latin typeface="Source Sans Pro"/>
              </a:rPr>
              <a:t>Cute-ceañera</a:t>
            </a:r>
            <a:endParaRPr lang="en-US" sz="2800" b="1" u="none" strike="noStrike">
              <a:solidFill>
                <a:srgbClr val="800000"/>
              </a:solidFill>
              <a:effectLst/>
              <a:uFillTx/>
              <a:latin typeface="Source Sans Pro"/>
            </a:endParaRPr>
          </a:p>
          <a:p>
            <a:pPr marL="864000" lvl="1" indent="-288000" algn="l">
              <a:spcAft>
                <a:spcPts val="1134"/>
              </a:spcAft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2800" b="1" u="none" strike="noStrike">
                <a:solidFill>
                  <a:srgbClr val="800000"/>
                </a:solidFill>
                <a:effectLst/>
                <a:uFillTx/>
                <a:latin typeface="Source Sans Pro"/>
              </a:rPr>
              <a:t>Uvítací párty</a:t>
            </a:r>
            <a:endParaRPr lang="en-US" sz="2800" b="1" u="none" strike="noStrike">
              <a:solidFill>
                <a:srgbClr val="800000"/>
              </a:solidFill>
              <a:effectLst/>
              <a:uFillTx/>
              <a:latin typeface="Source Sans Pro"/>
            </a:endParaRPr>
          </a:p>
          <a:p>
            <a:pPr marL="864000" lvl="1" indent="-288000" algn="l">
              <a:spcAft>
                <a:spcPts val="1134"/>
              </a:spcAft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2800" b="1" u="none" strike="noStrike">
                <a:solidFill>
                  <a:srgbClr val="800000"/>
                </a:solidFill>
                <a:effectLst/>
                <a:uFillTx/>
                <a:latin typeface="Source Sans Pro"/>
              </a:rPr>
              <a:t>Svatby</a:t>
            </a:r>
            <a:endParaRPr lang="en-US" sz="2800" b="1" u="none" strike="noStrike">
              <a:solidFill>
                <a:srgbClr val="800000"/>
              </a:solidFill>
              <a:effectLst/>
              <a:uFillTx/>
              <a:latin typeface="Source Sans Pro"/>
            </a:endParaRPr>
          </a:p>
          <a:p>
            <a:pPr marL="864000" lvl="1" indent="-288000" algn="l">
              <a:spcAft>
                <a:spcPts val="1134"/>
              </a:spcAft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2800" b="1" u="none" strike="noStrike">
                <a:solidFill>
                  <a:srgbClr val="800000"/>
                </a:solidFill>
                <a:effectLst/>
                <a:uFillTx/>
                <a:latin typeface="Source Sans Pro"/>
              </a:rPr>
              <a:t>Korunovace</a:t>
            </a:r>
            <a:endParaRPr lang="en-US" sz="2800" b="1" u="none" strike="noStrike">
              <a:solidFill>
                <a:srgbClr val="800000"/>
              </a:solidFill>
              <a:effectLst/>
              <a:uFillTx/>
              <a:latin typeface="Source Sans Pro"/>
            </a:endParaRPr>
          </a:p>
          <a:p>
            <a:pPr marL="864000" lvl="1" indent="-288000" algn="l">
              <a:spcAft>
                <a:spcPts val="1134"/>
              </a:spcAft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2800" b="1" u="none" strike="noStrike">
                <a:solidFill>
                  <a:srgbClr val="800000"/>
                </a:solidFill>
                <a:effectLst/>
                <a:uFillTx/>
                <a:latin typeface="Source Sans Pro"/>
              </a:rPr>
              <a:t>Crystalling</a:t>
            </a:r>
            <a:endParaRPr lang="en-US" sz="2800" b="1" u="none" strike="noStrike">
              <a:solidFill>
                <a:srgbClr val="800000"/>
              </a:solidFill>
              <a:effectLst/>
              <a:uFillTx/>
              <a:latin typeface="Source Sans Pro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3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1640" cy="12621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spAutoFit/>
          </a:bodyPr>
          <a:p>
            <a:pPr indent="0" algn="r">
              <a:buNone/>
            </a:pPr>
            <a:r>
              <a:rPr lang="en-US" sz="4400" b="1" i="1" u="none" strike="noStrike">
                <a:solidFill>
                  <a:srgbClr val="000080"/>
                </a:solidFill>
                <a:effectLst/>
                <a:uFillTx/>
                <a:latin typeface="Source Sans Pro Black"/>
              </a:rPr>
              <a:t>Cokoliv dalšího Pinkie Pie vymyslí</a:t>
            </a:r>
            <a:endParaRPr lang="en-US" sz="4400" b="1" i="1" u="none" strike="noStrike">
              <a:solidFill>
                <a:srgbClr val="000080"/>
              </a:solidFill>
              <a:effectLst/>
              <a:uFillTx/>
              <a:latin typeface="Source Sans Pro Black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3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PlaceHolder 1"/>
          <p:cNvSpPr>
            <a:spLocks noGrp="1"/>
          </p:cNvSpPr>
          <p:nvPr>
            <p:ph type="title"/>
          </p:nvPr>
        </p:nvSpPr>
        <p:spPr>
          <a:xfrm>
            <a:off x="1404000" y="360000"/>
            <a:ext cx="936000" cy="7786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spAutoFit/>
          </a:bodyPr>
          <a:p>
            <a:pPr indent="0" algn="r">
              <a:buNone/>
            </a:pPr>
            <a:r>
              <a:rPr lang="en-US" sz="4400" b="1" i="1" u="none" strike="noStrike">
                <a:solidFill>
                  <a:srgbClr val="000080"/>
                </a:solidFill>
                <a:effectLst/>
                <a:uFillTx/>
                <a:latin typeface="Source Sans Pro Black"/>
              </a:rPr>
              <a:t>G5</a:t>
            </a:r>
            <a:endParaRPr lang="en-US" sz="4400" b="1" i="1" u="none" strike="noStrike">
              <a:solidFill>
                <a:srgbClr val="000080"/>
              </a:solidFill>
              <a:effectLst/>
              <a:uFillTx/>
              <a:latin typeface="Source Sans Pro Black"/>
            </a:endParaRPr>
          </a:p>
        </p:txBody>
      </p:sp>
      <p:sp>
        <p:nvSpPr>
          <p:cNvPr id="99" name="PlaceHolder 2"/>
          <p:cNvSpPr>
            <a:spLocks noGrp="1"/>
          </p:cNvSpPr>
          <p:nvPr>
            <p:ph/>
          </p:nvPr>
        </p:nvSpPr>
        <p:spPr>
          <a:xfrm>
            <a:off x="3780000" y="540000"/>
            <a:ext cx="6119640" cy="62935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spAutoFit/>
          </a:bodyPr>
          <a:p>
            <a:pPr marL="432000" indent="-324000" algn="l">
              <a:lnSpc>
                <a:spcPts val="1134"/>
              </a:lnSpc>
              <a:spcAft>
                <a:spcPts val="1414"/>
              </a:spcAft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1" u="none" strike="noStrike">
                <a:solidFill>
                  <a:srgbClr val="800000"/>
                </a:solidFill>
                <a:effectLst/>
                <a:uFillTx/>
                <a:latin typeface="Source Sans Pro"/>
              </a:rPr>
              <a:t>Hearts and Hooves Day</a:t>
            </a:r>
            <a:endParaRPr lang="en-US" sz="2000" b="1" u="none" strike="noStrike">
              <a:solidFill>
                <a:srgbClr val="800000"/>
              </a:solidFill>
              <a:effectLst/>
              <a:uFillTx/>
              <a:latin typeface="Source Sans Pro"/>
            </a:endParaRPr>
          </a:p>
          <a:p>
            <a:pPr marL="432000" indent="-324000" algn="l">
              <a:lnSpc>
                <a:spcPts val="1134"/>
              </a:lnSpc>
              <a:spcAft>
                <a:spcPts val="1414"/>
              </a:spcAft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1" u="none" strike="noStrike">
                <a:solidFill>
                  <a:srgbClr val="800000"/>
                </a:solidFill>
                <a:effectLst/>
                <a:uFillTx/>
                <a:latin typeface="Source Sans Pro"/>
              </a:rPr>
              <a:t>Nightmare Night</a:t>
            </a:r>
            <a:endParaRPr lang="en-US" sz="2000" b="1" u="none" strike="noStrike">
              <a:solidFill>
                <a:srgbClr val="800000"/>
              </a:solidFill>
              <a:effectLst/>
              <a:uFillTx/>
              <a:latin typeface="Source Sans Pro"/>
            </a:endParaRPr>
          </a:p>
          <a:p>
            <a:pPr marL="432000" indent="-324000" algn="l">
              <a:lnSpc>
                <a:spcPts val="1134"/>
              </a:lnSpc>
              <a:spcAft>
                <a:spcPts val="1414"/>
              </a:spcAft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1" u="none" strike="noStrike">
                <a:solidFill>
                  <a:srgbClr val="800000"/>
                </a:solidFill>
                <a:effectLst/>
                <a:uFillTx/>
                <a:latin typeface="Source Sans Pro"/>
                <a:ea typeface="Arial Unicode MS"/>
              </a:rPr>
              <a:t>Winter Wishday</a:t>
            </a:r>
            <a:endParaRPr lang="en-US" sz="2000" b="1" u="none" strike="noStrike">
              <a:solidFill>
                <a:srgbClr val="800000"/>
              </a:solidFill>
              <a:effectLst/>
              <a:uFillTx/>
              <a:latin typeface="Source Sans Pro"/>
            </a:endParaRPr>
          </a:p>
          <a:p>
            <a:pPr marL="432000" indent="-324000" algn="l">
              <a:lnSpc>
                <a:spcPts val="1134"/>
              </a:lnSpc>
              <a:spcAft>
                <a:spcPts val="1414"/>
              </a:spcAft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1" u="none" strike="noStrike">
                <a:solidFill>
                  <a:srgbClr val="800000"/>
                </a:solidFill>
                <a:effectLst/>
                <a:uFillTx/>
                <a:latin typeface="Source Sans Pro"/>
                <a:ea typeface="Arial Unicode MS"/>
              </a:rPr>
              <a:t>Easter Egg-stravaganza</a:t>
            </a:r>
            <a:endParaRPr lang="en-US" sz="2000" b="1" u="none" strike="noStrike">
              <a:solidFill>
                <a:srgbClr val="800000"/>
              </a:solidFill>
              <a:effectLst/>
              <a:uFillTx/>
              <a:latin typeface="Source Sans Pro"/>
            </a:endParaRPr>
          </a:p>
          <a:p>
            <a:pPr marL="432000" indent="-324000" algn="l">
              <a:lnSpc>
                <a:spcPts val="1134"/>
              </a:lnSpc>
              <a:spcAft>
                <a:spcPts val="1414"/>
              </a:spcAft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1" u="none" strike="noStrike">
                <a:solidFill>
                  <a:srgbClr val="800000"/>
                </a:solidFill>
                <a:effectLst/>
                <a:uFillTx/>
                <a:latin typeface="Source Sans Pro"/>
              </a:rPr>
              <a:t>Moon Festival</a:t>
            </a:r>
            <a:endParaRPr lang="en-US" sz="2000" b="1" u="none" strike="noStrike">
              <a:solidFill>
                <a:srgbClr val="800000"/>
              </a:solidFill>
              <a:effectLst/>
              <a:uFillTx/>
              <a:latin typeface="Source Sans Pro"/>
            </a:endParaRPr>
          </a:p>
          <a:p>
            <a:pPr marL="432000" indent="-324000" algn="l">
              <a:lnSpc>
                <a:spcPts val="1134"/>
              </a:lnSpc>
              <a:spcAft>
                <a:spcPts val="1414"/>
              </a:spcAft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1" u="none" strike="noStrike">
                <a:solidFill>
                  <a:srgbClr val="800000"/>
                </a:solidFill>
                <a:effectLst/>
                <a:uFillTx/>
                <a:latin typeface="Source Sans Pro"/>
                <a:ea typeface="Arial Unicode MS"/>
              </a:rPr>
              <a:t>T.U.E.S. Day (The Unicorn Expression of Sparkle)</a:t>
            </a:r>
            <a:endParaRPr lang="en-US" sz="2000" b="1" u="none" strike="noStrike">
              <a:solidFill>
                <a:srgbClr val="800000"/>
              </a:solidFill>
              <a:effectLst/>
              <a:uFillTx/>
              <a:latin typeface="Source Sans Pro"/>
            </a:endParaRPr>
          </a:p>
          <a:p>
            <a:pPr marL="432000" indent="-324000" algn="l">
              <a:lnSpc>
                <a:spcPts val="1134"/>
              </a:lnSpc>
              <a:spcAft>
                <a:spcPts val="1414"/>
              </a:spcAft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1" u="none" strike="noStrike">
                <a:solidFill>
                  <a:srgbClr val="800000"/>
                </a:solidFill>
                <a:effectLst/>
                <a:uFillTx/>
                <a:latin typeface="Source Sans Pro"/>
                <a:ea typeface="Arial Unicode MS"/>
              </a:rPr>
              <a:t>Mares' Day</a:t>
            </a:r>
            <a:endParaRPr lang="en-US" sz="2000" b="1" u="none" strike="noStrike">
              <a:solidFill>
                <a:srgbClr val="800000"/>
              </a:solidFill>
              <a:effectLst/>
              <a:uFillTx/>
              <a:latin typeface="Source Sans Pro"/>
            </a:endParaRPr>
          </a:p>
          <a:p>
            <a:pPr marL="432000" indent="-324000" algn="l">
              <a:lnSpc>
                <a:spcPts val="1134"/>
              </a:lnSpc>
              <a:spcAft>
                <a:spcPts val="1414"/>
              </a:spcAft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1" u="none" strike="noStrike">
                <a:solidFill>
                  <a:srgbClr val="800000"/>
                </a:solidFill>
                <a:effectLst/>
                <a:uFillTx/>
                <a:latin typeface="Source Sans Pro"/>
                <a:ea typeface="Arial Unicode MS"/>
              </a:rPr>
              <a:t>Harvest and Hugs Day</a:t>
            </a:r>
            <a:endParaRPr lang="en-US" sz="2000" b="1" u="none" strike="noStrike">
              <a:solidFill>
                <a:srgbClr val="800000"/>
              </a:solidFill>
              <a:effectLst/>
              <a:uFillTx/>
              <a:latin typeface="Source Sans Pro"/>
            </a:endParaRPr>
          </a:p>
          <a:p>
            <a:pPr marL="432000" indent="-324000" algn="l">
              <a:lnSpc>
                <a:spcPts val="1134"/>
              </a:lnSpc>
              <a:spcAft>
                <a:spcPts val="1414"/>
              </a:spcAft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1" u="none" strike="noStrike">
                <a:solidFill>
                  <a:srgbClr val="800000"/>
                </a:solidFill>
                <a:effectLst/>
                <a:uFillTx/>
                <a:latin typeface="Source Sans Pro"/>
                <a:ea typeface="Arial Unicode MS"/>
              </a:rPr>
              <a:t>Equestria Games</a:t>
            </a:r>
            <a:endParaRPr lang="en-US" sz="2000" b="1" u="none" strike="noStrike">
              <a:solidFill>
                <a:srgbClr val="800000"/>
              </a:solidFill>
              <a:effectLst/>
              <a:uFillTx/>
              <a:latin typeface="Source Sans Pro"/>
            </a:endParaRPr>
          </a:p>
          <a:p>
            <a:pPr marL="432000" indent="-324000" algn="l">
              <a:lnSpc>
                <a:spcPts val="1134"/>
              </a:lnSpc>
              <a:spcAft>
                <a:spcPts val="1414"/>
              </a:spcAft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1" u="none" strike="noStrike">
                <a:solidFill>
                  <a:srgbClr val="800000"/>
                </a:solidFill>
                <a:effectLst/>
                <a:uFillTx/>
                <a:latin typeface="Source Sans Pro"/>
                <a:ea typeface="Arial Unicode MS"/>
              </a:rPr>
              <a:t>Grand Unity Fireworks Display</a:t>
            </a:r>
            <a:endParaRPr lang="en-US" sz="2000" b="1" u="none" strike="noStrike">
              <a:solidFill>
                <a:srgbClr val="800000"/>
              </a:solidFill>
              <a:effectLst/>
              <a:uFillTx/>
              <a:latin typeface="Source Sans Pro"/>
            </a:endParaRPr>
          </a:p>
          <a:p>
            <a:pPr marL="432000" indent="-324000" algn="l">
              <a:lnSpc>
                <a:spcPts val="1134"/>
              </a:lnSpc>
              <a:spcAft>
                <a:spcPts val="1414"/>
              </a:spcAft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1" u="none" strike="noStrike">
                <a:solidFill>
                  <a:srgbClr val="800000"/>
                </a:solidFill>
                <a:effectLst/>
                <a:uFillTx/>
                <a:latin typeface="Source Sans Pro"/>
                <a:ea typeface="Arial Unicode MS"/>
              </a:rPr>
              <a:t>Cleanup Carnival</a:t>
            </a:r>
            <a:endParaRPr lang="en-US" sz="2000" b="1" u="none" strike="noStrike">
              <a:solidFill>
                <a:srgbClr val="800000"/>
              </a:solidFill>
              <a:effectLst/>
              <a:uFillTx/>
              <a:latin typeface="Source Sans Pro"/>
            </a:endParaRPr>
          </a:p>
          <a:p>
            <a:pPr marL="432000" indent="-324000" algn="l">
              <a:lnSpc>
                <a:spcPts val="1134"/>
              </a:lnSpc>
              <a:spcAft>
                <a:spcPts val="1414"/>
              </a:spcAft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1" u="none" strike="noStrike">
                <a:solidFill>
                  <a:srgbClr val="800000"/>
                </a:solidFill>
                <a:effectLst/>
                <a:uFillTx/>
                <a:latin typeface="Source Sans Pro"/>
              </a:rPr>
              <a:t>Maretime Bay Day</a:t>
            </a:r>
            <a:endParaRPr lang="en-US" sz="2000" b="1" u="none" strike="noStrike">
              <a:solidFill>
                <a:srgbClr val="800000"/>
              </a:solidFill>
              <a:effectLst/>
              <a:uFillTx/>
              <a:latin typeface="Source Sans Pro"/>
            </a:endParaRPr>
          </a:p>
          <a:p>
            <a:pPr marL="432000" indent="-324000" algn="l">
              <a:lnSpc>
                <a:spcPts val="1134"/>
              </a:lnSpc>
              <a:spcAft>
                <a:spcPts val="1414"/>
              </a:spcAft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1" u="none" strike="noStrike">
                <a:solidFill>
                  <a:srgbClr val="800000"/>
                </a:solidFill>
                <a:effectLst/>
                <a:uFillTx/>
                <a:latin typeface="Source Sans Pro"/>
              </a:rPr>
              <a:t>Maretime Bay Carnival</a:t>
            </a:r>
            <a:endParaRPr lang="en-US" sz="2000" b="1" u="none" strike="noStrike">
              <a:solidFill>
                <a:srgbClr val="800000"/>
              </a:solidFill>
              <a:effectLst/>
              <a:uFillTx/>
              <a:latin typeface="Source Sans Pro"/>
            </a:endParaRPr>
          </a:p>
          <a:p>
            <a:pPr marL="432000" indent="-324000" algn="l">
              <a:lnSpc>
                <a:spcPts val="1134"/>
              </a:lnSpc>
              <a:spcAft>
                <a:spcPts val="1414"/>
              </a:spcAft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1" u="none" strike="noStrike">
                <a:solidFill>
                  <a:srgbClr val="800000"/>
                </a:solidFill>
                <a:effectLst/>
                <a:uFillTx/>
                <a:latin typeface="Source Sans Pro"/>
                <a:ea typeface="Arial Unicode MS"/>
              </a:rPr>
              <a:t>Maretime Bay Craft Fair</a:t>
            </a:r>
            <a:endParaRPr lang="en-US" sz="2000" b="1" u="none" strike="noStrike">
              <a:solidFill>
                <a:srgbClr val="800000"/>
              </a:solidFill>
              <a:effectLst/>
              <a:uFillTx/>
              <a:latin typeface="Source Sans Pro"/>
            </a:endParaRPr>
          </a:p>
          <a:p>
            <a:pPr marL="432000" indent="-324000" algn="l">
              <a:lnSpc>
                <a:spcPts val="1134"/>
              </a:lnSpc>
              <a:spcAft>
                <a:spcPts val="1414"/>
              </a:spcAft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1" u="none" strike="noStrike">
                <a:solidFill>
                  <a:srgbClr val="800000"/>
                </a:solidFill>
                <a:effectLst/>
                <a:uFillTx/>
                <a:latin typeface="Source Sans Pro"/>
                <a:ea typeface="Arial Unicode MS"/>
              </a:rPr>
              <a:t>Bridlewood's Forest Critter Field Day</a:t>
            </a:r>
            <a:endParaRPr lang="en-US" sz="2000" b="1" u="none" strike="noStrike">
              <a:solidFill>
                <a:srgbClr val="800000"/>
              </a:solidFill>
              <a:effectLst/>
              <a:uFillTx/>
              <a:latin typeface="Source Sans Pro"/>
            </a:endParaRPr>
          </a:p>
          <a:p>
            <a:pPr marL="432000" indent="-324000" algn="l">
              <a:lnSpc>
                <a:spcPts val="1134"/>
              </a:lnSpc>
              <a:spcAft>
                <a:spcPts val="1414"/>
              </a:spcAft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1" u="none" strike="noStrike">
                <a:solidFill>
                  <a:srgbClr val="800000"/>
                </a:solidFill>
                <a:effectLst/>
                <a:uFillTx/>
                <a:latin typeface="Source Sans Pro"/>
                <a:ea typeface="Arial Unicode MS"/>
              </a:rPr>
              <a:t>Bridlewoodstock</a:t>
            </a:r>
            <a:endParaRPr lang="en-US" sz="2000" b="1" u="none" strike="noStrike">
              <a:solidFill>
                <a:srgbClr val="800000"/>
              </a:solidFill>
              <a:effectLst/>
              <a:uFillTx/>
              <a:latin typeface="Source Sans Pro"/>
            </a:endParaRPr>
          </a:p>
          <a:p>
            <a:pPr marL="432000" indent="-324000" algn="l">
              <a:lnSpc>
                <a:spcPts val="1134"/>
              </a:lnSpc>
              <a:spcAft>
                <a:spcPts val="1414"/>
              </a:spcAft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1" u="none" strike="noStrike">
                <a:solidFill>
                  <a:srgbClr val="800000"/>
                </a:solidFill>
                <a:effectLst/>
                <a:uFillTx/>
                <a:latin typeface="Source Sans Pro"/>
              </a:rPr>
              <a:t>Ponykind Parade</a:t>
            </a:r>
            <a:endParaRPr lang="en-US" sz="2000" b="1" u="none" strike="noStrike">
              <a:solidFill>
                <a:srgbClr val="800000"/>
              </a:solidFill>
              <a:effectLst/>
              <a:uFillTx/>
              <a:latin typeface="Source Sans Pro"/>
            </a:endParaRPr>
          </a:p>
          <a:p>
            <a:pPr marL="432000" indent="-324000" algn="l">
              <a:lnSpc>
                <a:spcPts val="1134"/>
              </a:lnSpc>
              <a:spcAft>
                <a:spcPts val="1414"/>
              </a:spcAft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1" u="none" strike="noStrike">
                <a:solidFill>
                  <a:srgbClr val="800000"/>
                </a:solidFill>
                <a:effectLst/>
                <a:uFillTx/>
                <a:latin typeface="Source Sans Pro"/>
              </a:rPr>
              <a:t>The Manesquerade Ball</a:t>
            </a:r>
            <a:endParaRPr lang="en-US" sz="2000" b="1" u="none" strike="noStrike">
              <a:solidFill>
                <a:srgbClr val="800000"/>
              </a:solidFill>
              <a:effectLst/>
              <a:uFillTx/>
              <a:latin typeface="Source Sans Pro"/>
            </a:endParaRPr>
          </a:p>
          <a:p>
            <a:pPr marL="432000" indent="-324000" algn="l">
              <a:lnSpc>
                <a:spcPts val="1134"/>
              </a:lnSpc>
              <a:spcAft>
                <a:spcPts val="1414"/>
              </a:spcAft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1" u="none" strike="noStrike">
                <a:solidFill>
                  <a:srgbClr val="800000"/>
                </a:solidFill>
                <a:effectLst/>
                <a:uFillTx/>
                <a:latin typeface="Source Sans Pro"/>
                <a:ea typeface="Arial Unicode MS"/>
              </a:rPr>
              <a:t>Crystal Ball</a:t>
            </a:r>
            <a:endParaRPr lang="en-US" sz="2000" b="1" u="none" strike="noStrike">
              <a:solidFill>
                <a:srgbClr val="800000"/>
              </a:solidFill>
              <a:effectLst/>
              <a:uFillTx/>
              <a:latin typeface="Source Sans Pro"/>
            </a:endParaRPr>
          </a:p>
          <a:p>
            <a:pPr marL="432000" indent="-324000" algn="l">
              <a:lnSpc>
                <a:spcPts val="1134"/>
              </a:lnSpc>
              <a:spcAft>
                <a:spcPts val="1414"/>
              </a:spcAft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1" u="none" strike="noStrike">
                <a:solidFill>
                  <a:srgbClr val="800000"/>
                </a:solidFill>
                <a:effectLst/>
                <a:uFillTx/>
                <a:latin typeface="Source Sans Pro"/>
                <a:ea typeface="Arial Unicode MS"/>
              </a:rPr>
              <a:t>Cutie Blossom Bash</a:t>
            </a:r>
            <a:endParaRPr lang="en-US" sz="2000" b="1" u="none" strike="noStrike">
              <a:solidFill>
                <a:srgbClr val="800000"/>
              </a:solidFill>
              <a:effectLst/>
              <a:uFillTx/>
              <a:latin typeface="Source Sans Pro"/>
            </a:endParaRPr>
          </a:p>
        </p:txBody>
      </p:sp>
      <p:pic>
        <p:nvPicPr>
          <p:cNvPr id="100" name=""/>
          <p:cNvPicPr/>
          <p:nvPr/>
        </p:nvPicPr>
        <p:blipFill>
          <a:blip r:embed="rId1"/>
          <a:stretch/>
        </p:blipFill>
        <p:spPr>
          <a:xfrm>
            <a:off x="180000" y="1302120"/>
            <a:ext cx="3445560" cy="1937880"/>
          </a:xfrm>
          <a:prstGeom prst="rect">
            <a:avLst/>
          </a:prstGeom>
          <a:noFill/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3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1" name=""/>
          <p:cNvPicPr/>
          <p:nvPr/>
        </p:nvPicPr>
        <p:blipFill>
          <a:blip r:embed="rId1"/>
          <a:stretch/>
        </p:blipFill>
        <p:spPr>
          <a:xfrm>
            <a:off x="360" y="540000"/>
            <a:ext cx="10079640" cy="5669640"/>
          </a:xfrm>
          <a:prstGeom prst="rect">
            <a:avLst/>
          </a:prstGeom>
          <a:noFill/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"/>
          <p:cNvPicPr/>
          <p:nvPr/>
        </p:nvPicPr>
        <p:blipFill>
          <a:blip r:embed="rId1"/>
          <a:stretch/>
        </p:blipFill>
        <p:spPr>
          <a:xfrm>
            <a:off x="699840" y="4860000"/>
            <a:ext cx="4160160" cy="23400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5" name="PlaceHolder 1"/>
          <p:cNvSpPr>
            <a:spLocks noGrp="1"/>
          </p:cNvSpPr>
          <p:nvPr>
            <p:ph/>
          </p:nvPr>
        </p:nvSpPr>
        <p:spPr>
          <a:xfrm>
            <a:off x="2484360" y="924120"/>
            <a:ext cx="7415640" cy="39358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spAutoFit/>
          </a:bodyPr>
          <a:p>
            <a:pPr marL="432000" indent="-324000" algn="l">
              <a:spcAft>
                <a:spcPts val="1414"/>
              </a:spcAft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cs-CZ" sz="2400" b="1" u="none" strike="noStrike">
                <a:solidFill>
                  <a:srgbClr val="800000"/>
                </a:solidFill>
                <a:effectLst/>
                <a:uFillTx/>
                <a:latin typeface="Source Sans Pro"/>
              </a:rPr>
              <a:t>Poně nejkratší noc roku probdí v bujarých oslavách, a pak společně pozorují rozbřesk</a:t>
            </a:r>
            <a:endParaRPr lang="en-US" sz="2400" b="1" u="none" strike="noStrike">
              <a:solidFill>
                <a:srgbClr val="800000"/>
              </a:solidFill>
              <a:effectLst/>
              <a:uFillTx/>
              <a:latin typeface="Source Sans Pro"/>
            </a:endParaRPr>
          </a:p>
          <a:p>
            <a:pPr marL="432000" indent="-324000" algn="l">
              <a:spcAft>
                <a:spcPts val="1414"/>
              </a:spcAft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cs-CZ" sz="2400" b="1" u="none" strike="noStrike">
                <a:solidFill>
                  <a:srgbClr val="800000"/>
                </a:solidFill>
                <a:effectLst/>
                <a:uFillTx/>
                <a:latin typeface="Source Sans Pro"/>
              </a:rPr>
              <a:t>Jedna vybraná obec hostí princeznu Celestii</a:t>
            </a:r>
            <a:endParaRPr lang="en-US" sz="2400" b="1" u="none" strike="noStrike">
              <a:solidFill>
                <a:srgbClr val="800000"/>
              </a:solidFill>
              <a:effectLst/>
              <a:uFillTx/>
              <a:latin typeface="Source Sans Pro"/>
            </a:endParaRPr>
          </a:p>
          <a:p>
            <a:pPr indent="0" algn="l">
              <a:spcAft>
                <a:spcPts val="1414"/>
              </a:spcAft>
              <a:buNone/>
            </a:pPr>
            <a:endParaRPr lang="en-US" sz="2400" b="1" u="none" strike="noStrike">
              <a:solidFill>
                <a:srgbClr val="800000"/>
              </a:solidFill>
              <a:effectLst/>
              <a:uFillTx/>
              <a:latin typeface="Source Sans Pro"/>
            </a:endParaRPr>
          </a:p>
          <a:p>
            <a:pPr marL="432000" indent="-324000" algn="l">
              <a:spcAft>
                <a:spcPts val="1414"/>
              </a:spcAft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cs-CZ" sz="2400" b="1" u="none" strike="noStrike">
                <a:solidFill>
                  <a:srgbClr val="800000"/>
                </a:solidFill>
                <a:effectLst/>
                <a:uFillTx/>
                <a:latin typeface="Source Sans Pro"/>
              </a:rPr>
              <a:t>Nejdelší den/nejkratší noc</a:t>
            </a:r>
            <a:endParaRPr lang="en-US" sz="2400" b="1" u="none" strike="noStrike">
              <a:solidFill>
                <a:srgbClr val="800000"/>
              </a:solidFill>
              <a:effectLst/>
              <a:uFillTx/>
              <a:latin typeface="Source Sans Pro"/>
            </a:endParaRPr>
          </a:p>
          <a:p>
            <a:pPr marL="864000" lvl="1" indent="-288000" algn="l">
              <a:spcAft>
                <a:spcPts val="1134"/>
              </a:spcAft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cs-CZ" sz="2400" b="1" u="none" strike="noStrike">
                <a:solidFill>
                  <a:srgbClr val="800000"/>
                </a:solidFill>
                <a:effectLst/>
                <a:uFillTx/>
                <a:latin typeface="Source Sans Pro"/>
              </a:rPr>
              <a:t>Ekvivalent letního slunovratu</a:t>
            </a:r>
            <a:endParaRPr lang="en-US" sz="2400" b="1" u="none" strike="noStrike">
              <a:solidFill>
                <a:srgbClr val="800000"/>
              </a:solidFill>
              <a:effectLst/>
              <a:uFillTx/>
              <a:latin typeface="Source Sans Pro"/>
            </a:endParaRPr>
          </a:p>
          <a:p>
            <a:pPr marL="432000" indent="-324000" algn="l">
              <a:spcAft>
                <a:spcPts val="1414"/>
              </a:spcAft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cs-CZ" sz="2400" b="1" u="none" strike="noStrike">
                <a:solidFill>
                  <a:srgbClr val="800000"/>
                </a:solidFill>
                <a:effectLst/>
                <a:uFillTx/>
                <a:latin typeface="Source Sans Pro"/>
              </a:rPr>
              <a:t>Alternativně den princezny Celestie</a:t>
            </a:r>
            <a:endParaRPr lang="en-US" sz="2400" b="1" u="none" strike="noStrike">
              <a:solidFill>
                <a:srgbClr val="800000"/>
              </a:solidFill>
              <a:effectLst/>
              <a:uFillTx/>
              <a:latin typeface="Source Sans Pro"/>
            </a:endParaRPr>
          </a:p>
        </p:txBody>
      </p:sp>
      <p:sp>
        <p:nvSpPr>
          <p:cNvPr id="16" name="PlaceHolder 2"/>
          <p:cNvSpPr>
            <a:spLocks noGrp="1"/>
          </p:cNvSpPr>
          <p:nvPr>
            <p:ph type="title"/>
          </p:nvPr>
        </p:nvSpPr>
        <p:spPr>
          <a:xfrm>
            <a:off x="720000" y="-2160"/>
            <a:ext cx="9071640" cy="9021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spAutoFit/>
          </a:bodyPr>
          <a:p>
            <a:pPr indent="0" algn="r">
              <a:buNone/>
            </a:pPr>
            <a:r>
              <a:rPr lang="cs-CZ" sz="4400" b="1" i="1" u="none" strike="noStrike">
                <a:solidFill>
                  <a:srgbClr val="000080"/>
                </a:solidFill>
                <a:effectLst/>
                <a:uFillTx/>
                <a:latin typeface="Source Sans Pro Black"/>
              </a:rPr>
              <a:t>Summer Sun Celebration</a:t>
            </a:r>
            <a:endParaRPr lang="en-US" sz="4400" b="1" i="1" u="none" strike="noStrike">
              <a:solidFill>
                <a:srgbClr val="000080"/>
              </a:solidFill>
              <a:effectLst/>
              <a:uFillTx/>
              <a:latin typeface="Source Sans Pro Black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1640" cy="12621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spAutoFit/>
          </a:bodyPr>
          <a:p>
            <a:pPr indent="0" algn="r">
              <a:buNone/>
            </a:pPr>
            <a:r>
              <a:rPr lang="cs-CZ" sz="4400" b="1" i="1" u="none" strike="noStrike">
                <a:solidFill>
                  <a:srgbClr val="000080"/>
                </a:solidFill>
                <a:effectLst/>
                <a:uFillTx/>
                <a:latin typeface="Source Sans Pro Black"/>
              </a:rPr>
              <a:t>Hearth's Warming eve</a:t>
            </a:r>
            <a:endParaRPr lang="en-US" sz="4400" b="1" i="1" u="none" strike="noStrike">
              <a:solidFill>
                <a:srgbClr val="000080"/>
              </a:solidFill>
              <a:effectLst/>
              <a:uFillTx/>
              <a:latin typeface="Source Sans Pro Black"/>
            </a:endParaRPr>
          </a:p>
        </p:txBody>
      </p:sp>
      <p:sp>
        <p:nvSpPr>
          <p:cNvPr id="18" name="PlaceHolder 2"/>
          <p:cNvSpPr>
            <a:spLocks noGrp="1"/>
          </p:cNvSpPr>
          <p:nvPr>
            <p:ph/>
          </p:nvPr>
        </p:nvSpPr>
        <p:spPr>
          <a:xfrm>
            <a:off x="1800000" y="2136600"/>
            <a:ext cx="8100000" cy="50634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spAutoFit/>
          </a:bodyPr>
          <a:p>
            <a:pPr marL="432000" indent="-324000" algn="l">
              <a:spcAft>
                <a:spcPts val="1414"/>
              </a:spcAft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cs-CZ" sz="2400" b="1" u="none" strike="noStrike">
                <a:solidFill>
                  <a:srgbClr val="800000"/>
                </a:solidFill>
                <a:effectLst/>
                <a:uFillTx/>
                <a:latin typeface="Source Sans Pro"/>
              </a:rPr>
              <a:t>Oslava pospolitosti poní, připomíná se sblížení tří poňských ras</a:t>
            </a:r>
            <a:endParaRPr lang="en-US" sz="2400" b="1" u="none" strike="noStrike">
              <a:solidFill>
                <a:srgbClr val="800000"/>
              </a:solidFill>
              <a:effectLst/>
              <a:uFillTx/>
              <a:latin typeface="Source Sans Pro"/>
            </a:endParaRPr>
          </a:p>
          <a:p>
            <a:pPr marL="432000" indent="-324000" algn="l">
              <a:spcAft>
                <a:spcPts val="1414"/>
              </a:spcAft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cs-CZ" sz="2400" b="1" u="none" strike="noStrike">
                <a:solidFill>
                  <a:srgbClr val="800000"/>
                </a:solidFill>
                <a:effectLst/>
                <a:uFillTx/>
                <a:latin typeface="Source Sans Pro"/>
              </a:rPr>
              <a:t>Zahrnuje i divadelní hru</a:t>
            </a:r>
            <a:endParaRPr lang="en-US" sz="2400" b="1" u="none" strike="noStrike">
              <a:solidFill>
                <a:srgbClr val="800000"/>
              </a:solidFill>
              <a:effectLst/>
              <a:uFillTx/>
              <a:latin typeface="Source Sans Pro"/>
            </a:endParaRPr>
          </a:p>
          <a:p>
            <a:pPr marL="432000" indent="-324000" algn="l">
              <a:spcAft>
                <a:spcPts val="1414"/>
              </a:spcAft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cs-CZ" sz="2400" b="1" u="none" strike="noStrike">
                <a:solidFill>
                  <a:srgbClr val="800000"/>
                </a:solidFill>
                <a:effectLst/>
                <a:uFillTx/>
                <a:latin typeface="Source Sans Pro"/>
              </a:rPr>
              <a:t>Zasazeno do zimního období</a:t>
            </a:r>
            <a:endParaRPr lang="en-US" sz="2400" b="1" u="none" strike="noStrike">
              <a:solidFill>
                <a:srgbClr val="800000"/>
              </a:solidFill>
              <a:effectLst/>
              <a:uFillTx/>
              <a:latin typeface="Source Sans Pro"/>
            </a:endParaRPr>
          </a:p>
          <a:p>
            <a:pPr marL="864000" lvl="1" indent="-288000" algn="l">
              <a:spcAft>
                <a:spcPts val="1134"/>
              </a:spcAft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cs-CZ" sz="2400" b="1" u="none" strike="noStrike">
                <a:solidFill>
                  <a:srgbClr val="800000"/>
                </a:solidFill>
                <a:effectLst/>
                <a:uFillTx/>
                <a:latin typeface="Source Sans Pro"/>
              </a:rPr>
              <a:t>Ekvivalent zimního slunovratu / Vánoc</a:t>
            </a:r>
            <a:endParaRPr lang="en-US" sz="2400" b="1" u="none" strike="noStrike">
              <a:solidFill>
                <a:srgbClr val="800000"/>
              </a:solidFill>
              <a:effectLst/>
              <a:uFillTx/>
              <a:latin typeface="Source Sans Pro"/>
            </a:endParaRPr>
          </a:p>
          <a:p>
            <a:pPr marL="864000" lvl="1" indent="-288000" algn="l">
              <a:spcAft>
                <a:spcPts val="1134"/>
              </a:spcAft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cs-CZ" sz="2400" b="1" u="none" strike="noStrike">
                <a:solidFill>
                  <a:srgbClr val="800000"/>
                </a:solidFill>
                <a:effectLst/>
                <a:uFillTx/>
                <a:latin typeface="Source Sans Pro"/>
              </a:rPr>
              <a:t>Vánoce připomíná charakterem ozdob a zvyků</a:t>
            </a:r>
            <a:endParaRPr lang="en-US" sz="2400" b="1" u="none" strike="noStrike">
              <a:solidFill>
                <a:srgbClr val="800000"/>
              </a:solidFill>
              <a:effectLst/>
              <a:uFillTx/>
              <a:latin typeface="Source Sans Pro"/>
            </a:endParaRPr>
          </a:p>
          <a:p>
            <a:pPr marL="432000" indent="-324000" algn="l">
              <a:spcAft>
                <a:spcPts val="1414"/>
              </a:spcAft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cs-CZ" sz="2400" b="1" u="none" strike="noStrike">
                <a:solidFill>
                  <a:srgbClr val="800000"/>
                </a:solidFill>
                <a:effectLst/>
                <a:uFillTx/>
                <a:latin typeface="Source Sans Pro"/>
              </a:rPr>
              <a:t>Alternativně den státnosti (stádnosti)</a:t>
            </a:r>
            <a:endParaRPr lang="en-US" sz="2400" b="1" u="none" strike="noStrike">
              <a:solidFill>
                <a:srgbClr val="800000"/>
              </a:solidFill>
              <a:effectLst/>
              <a:uFillTx/>
              <a:latin typeface="Source Sans Pro"/>
            </a:endParaRPr>
          </a:p>
          <a:p>
            <a:pPr marL="432000" indent="-324000" algn="l">
              <a:spcAft>
                <a:spcPts val="1414"/>
              </a:spcAft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cs-CZ" sz="2400" b="1" u="none" strike="noStrike">
                <a:solidFill>
                  <a:srgbClr val="800000"/>
                </a:solidFill>
                <a:effectLst/>
                <a:uFillTx/>
                <a:latin typeface="Source Sans Pro"/>
              </a:rPr>
              <a:t>Mimo Equestrii je tento den také slaven, ať už přejatě nebo vlastními způsoby</a:t>
            </a:r>
            <a:endParaRPr lang="en-US" sz="2400" b="1" u="none" strike="noStrike">
              <a:solidFill>
                <a:srgbClr val="800000"/>
              </a:solidFill>
              <a:effectLst/>
              <a:uFillTx/>
              <a:latin typeface="Source Sans Pro"/>
            </a:endParaRPr>
          </a:p>
        </p:txBody>
      </p:sp>
      <p:pic>
        <p:nvPicPr>
          <p:cNvPr id="19" name=""/>
          <p:cNvPicPr/>
          <p:nvPr/>
        </p:nvPicPr>
        <p:blipFill>
          <a:blip r:embed="rId1"/>
          <a:stretch/>
        </p:blipFill>
        <p:spPr>
          <a:xfrm>
            <a:off x="204480" y="171360"/>
            <a:ext cx="3215520" cy="1808640"/>
          </a:xfrm>
          <a:prstGeom prst="rect">
            <a:avLst/>
          </a:prstGeom>
          <a:noFill/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1640" cy="12621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spAutoFit/>
          </a:bodyPr>
          <a:p>
            <a:pPr indent="0" algn="r">
              <a:buNone/>
            </a:pPr>
            <a:r>
              <a:rPr lang="cs-CZ" sz="4400" b="1" i="1" u="none" strike="noStrike">
                <a:solidFill>
                  <a:srgbClr val="000080"/>
                </a:solidFill>
                <a:effectLst/>
                <a:uFillTx/>
                <a:latin typeface="Source Sans Pro Black"/>
              </a:rPr>
              <a:t>Nightmare Night</a:t>
            </a:r>
            <a:endParaRPr lang="en-US" sz="4400" b="1" i="1" u="none" strike="noStrike">
              <a:solidFill>
                <a:srgbClr val="000080"/>
              </a:solidFill>
              <a:effectLst/>
              <a:uFillTx/>
              <a:latin typeface="Source Sans Pro Black"/>
            </a:endParaRPr>
          </a:p>
        </p:txBody>
      </p:sp>
      <p:sp>
        <p:nvSpPr>
          <p:cNvPr id="21" name="PlaceHolder 2"/>
          <p:cNvSpPr>
            <a:spLocks noGrp="1"/>
          </p:cNvSpPr>
          <p:nvPr>
            <p:ph/>
          </p:nvPr>
        </p:nvSpPr>
        <p:spPr>
          <a:xfrm>
            <a:off x="2340000" y="1620000"/>
            <a:ext cx="7415640" cy="35233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spAutoFit/>
          </a:bodyPr>
          <a:p>
            <a:pPr marL="432000" indent="-324000" algn="l">
              <a:spcAft>
                <a:spcPts val="1414"/>
              </a:spcAft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cs-CZ" sz="2400" b="1" u="none" strike="noStrike">
                <a:solidFill>
                  <a:srgbClr val="800000"/>
                </a:solidFill>
                <a:effectLst/>
                <a:uFillTx/>
                <a:latin typeface="Source Sans Pro"/>
              </a:rPr>
              <a:t>Strašidelný svátek, kdy se připomíná legenda o Nightmare Moon</a:t>
            </a:r>
            <a:endParaRPr lang="en-US" sz="2400" b="1" u="none" strike="noStrike">
              <a:solidFill>
                <a:srgbClr val="800000"/>
              </a:solidFill>
              <a:effectLst/>
              <a:uFillTx/>
              <a:latin typeface="Source Sans Pro"/>
            </a:endParaRPr>
          </a:p>
          <a:p>
            <a:pPr marL="432000" indent="-324000" algn="l">
              <a:spcAft>
                <a:spcPts val="1414"/>
              </a:spcAft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cs-CZ" sz="2400" b="1" u="none" strike="noStrike">
                <a:solidFill>
                  <a:srgbClr val="800000"/>
                </a:solidFill>
                <a:effectLst/>
                <a:uFillTx/>
                <a:latin typeface="Source Sans Pro"/>
              </a:rPr>
              <a:t>Ekvivalentní, resp. zvyklostmi skoro stejný jako Halloween</a:t>
            </a:r>
            <a:endParaRPr lang="en-US" sz="2400" b="1" u="none" strike="noStrike">
              <a:solidFill>
                <a:srgbClr val="800000"/>
              </a:solidFill>
              <a:effectLst/>
              <a:uFillTx/>
              <a:latin typeface="Source Sans Pro"/>
            </a:endParaRPr>
          </a:p>
        </p:txBody>
      </p:sp>
      <p:pic>
        <p:nvPicPr>
          <p:cNvPr id="22" name=""/>
          <p:cNvPicPr/>
          <p:nvPr/>
        </p:nvPicPr>
        <p:blipFill>
          <a:blip r:embed="rId1"/>
          <a:stretch/>
        </p:blipFill>
        <p:spPr>
          <a:xfrm>
            <a:off x="222120" y="4062600"/>
            <a:ext cx="5897880" cy="3317400"/>
          </a:xfrm>
          <a:prstGeom prst="rect">
            <a:avLst/>
          </a:prstGeom>
          <a:noFill/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laceHolder 1"/>
          <p:cNvSpPr>
            <a:spLocks noGrp="1"/>
          </p:cNvSpPr>
          <p:nvPr>
            <p:ph type="title"/>
          </p:nvPr>
        </p:nvSpPr>
        <p:spPr>
          <a:xfrm>
            <a:off x="828360" y="357840"/>
            <a:ext cx="9071640" cy="12621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spAutoFit/>
          </a:bodyPr>
          <a:p>
            <a:pPr indent="0" algn="r">
              <a:buNone/>
            </a:pPr>
            <a:r>
              <a:rPr lang="cs-CZ" sz="4400" b="1" i="1" u="none" strike="noStrike">
                <a:solidFill>
                  <a:srgbClr val="000080"/>
                </a:solidFill>
                <a:effectLst/>
                <a:uFillTx/>
                <a:latin typeface="Source Sans Pro Black"/>
              </a:rPr>
              <a:t>Hearts and Hooves day</a:t>
            </a:r>
            <a:endParaRPr lang="en-US" sz="4400" b="1" i="1" u="none" strike="noStrike">
              <a:solidFill>
                <a:srgbClr val="000080"/>
              </a:solidFill>
              <a:effectLst/>
              <a:uFillTx/>
              <a:latin typeface="Source Sans Pro Black"/>
            </a:endParaRPr>
          </a:p>
        </p:txBody>
      </p:sp>
      <p:sp>
        <p:nvSpPr>
          <p:cNvPr id="24" name="PlaceHolder 2"/>
          <p:cNvSpPr>
            <a:spLocks noGrp="1"/>
          </p:cNvSpPr>
          <p:nvPr>
            <p:ph/>
          </p:nvPr>
        </p:nvSpPr>
        <p:spPr>
          <a:xfrm>
            <a:off x="1800000" y="2520000"/>
            <a:ext cx="8100000" cy="43200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spAutoFit/>
          </a:bodyPr>
          <a:p>
            <a:pPr marL="432000" indent="-324000" algn="l">
              <a:spcAft>
                <a:spcPts val="1414"/>
              </a:spcAft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cs-CZ" sz="2400" b="1" u="none" strike="noStrike">
                <a:solidFill>
                  <a:srgbClr val="800000"/>
                </a:solidFill>
                <a:effectLst/>
                <a:uFillTx/>
                <a:latin typeface="Source Sans Pro"/>
              </a:rPr>
              <a:t>Svátek zamilovaných</a:t>
            </a:r>
            <a:endParaRPr lang="en-US" sz="2400" b="1" u="none" strike="noStrike">
              <a:solidFill>
                <a:srgbClr val="800000"/>
              </a:solidFill>
              <a:effectLst/>
              <a:uFillTx/>
              <a:latin typeface="Source Sans Pro"/>
            </a:endParaRPr>
          </a:p>
          <a:p>
            <a:pPr marL="432000" indent="-324000" algn="l">
              <a:spcAft>
                <a:spcPts val="1414"/>
              </a:spcAft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cs-CZ" sz="2400" b="1" u="none" strike="noStrike">
                <a:solidFill>
                  <a:srgbClr val="800000"/>
                </a:solidFill>
                <a:effectLst/>
                <a:uFillTx/>
                <a:latin typeface="Source Sans Pro"/>
              </a:rPr>
              <a:t>S jeho vznikem je spojen příběh zakleté dvojice (love poison)</a:t>
            </a:r>
            <a:endParaRPr lang="en-US" sz="2400" b="1" u="none" strike="noStrike">
              <a:solidFill>
                <a:srgbClr val="800000"/>
              </a:solidFill>
              <a:effectLst/>
              <a:uFillTx/>
              <a:latin typeface="Source Sans Pro"/>
            </a:endParaRPr>
          </a:p>
          <a:p>
            <a:pPr indent="0" algn="l">
              <a:spcAft>
                <a:spcPts val="1414"/>
              </a:spcAft>
              <a:buNone/>
            </a:pPr>
            <a:endParaRPr lang="en-US" sz="2400" b="1" u="none" strike="noStrike">
              <a:solidFill>
                <a:srgbClr val="800000"/>
              </a:solidFill>
              <a:effectLst/>
              <a:uFillTx/>
              <a:latin typeface="Source Sans Pro"/>
            </a:endParaRPr>
          </a:p>
          <a:p>
            <a:pPr marL="432000" indent="-324000" algn="l">
              <a:spcAft>
                <a:spcPts val="1414"/>
              </a:spcAft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cs-CZ" sz="2400" b="1" u="none" strike="noStrike">
                <a:solidFill>
                  <a:srgbClr val="800000"/>
                </a:solidFill>
                <a:effectLst/>
                <a:uFillTx/>
                <a:latin typeface="Source Sans Pro"/>
              </a:rPr>
              <a:t>Obdoba svatého Valentýna a 1. máje</a:t>
            </a:r>
            <a:endParaRPr lang="en-US" sz="2400" b="1" u="none" strike="noStrike">
              <a:solidFill>
                <a:srgbClr val="800000"/>
              </a:solidFill>
              <a:effectLst/>
              <a:uFillTx/>
              <a:latin typeface="Source Sans Pro"/>
            </a:endParaRPr>
          </a:p>
        </p:txBody>
      </p:sp>
      <p:pic>
        <p:nvPicPr>
          <p:cNvPr id="25" name=""/>
          <p:cNvPicPr/>
          <p:nvPr/>
        </p:nvPicPr>
        <p:blipFill>
          <a:blip r:embed="rId1"/>
          <a:stretch/>
        </p:blipFill>
        <p:spPr>
          <a:xfrm>
            <a:off x="178920" y="180000"/>
            <a:ext cx="3781080" cy="2126520"/>
          </a:xfrm>
          <a:prstGeom prst="rect">
            <a:avLst/>
          </a:prstGeom>
          <a:noFill/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1640" cy="12621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spAutoFit/>
          </a:bodyPr>
          <a:p>
            <a:pPr indent="0" algn="r">
              <a:buNone/>
            </a:pPr>
            <a:r>
              <a:rPr lang="cs-CZ" sz="4400" b="1" i="1" u="none" strike="noStrike">
                <a:solidFill>
                  <a:srgbClr val="000080"/>
                </a:solidFill>
                <a:effectLst/>
                <a:uFillTx/>
                <a:latin typeface="Source Sans Pro Black"/>
              </a:rPr>
              <a:t>Summer Harvest Parade</a:t>
            </a:r>
            <a:endParaRPr lang="en-US" sz="4400" b="1" i="1" u="none" strike="noStrike">
              <a:solidFill>
                <a:srgbClr val="000080"/>
              </a:solidFill>
              <a:effectLst/>
              <a:uFillTx/>
              <a:latin typeface="Source Sans Pro Black"/>
            </a:endParaRPr>
          </a:p>
        </p:txBody>
      </p:sp>
      <p:sp>
        <p:nvSpPr>
          <p:cNvPr id="27" name="PlaceHolder 2"/>
          <p:cNvSpPr>
            <a:spLocks noGrp="1"/>
          </p:cNvSpPr>
          <p:nvPr>
            <p:ph/>
          </p:nvPr>
        </p:nvSpPr>
        <p:spPr>
          <a:xfrm>
            <a:off x="2484360" y="1800360"/>
            <a:ext cx="7415640" cy="31392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spAutoFit/>
          </a:bodyPr>
          <a:p>
            <a:pPr marL="432000" indent="-324000" algn="l">
              <a:spcAft>
                <a:spcPts val="1414"/>
              </a:spcAft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cs-CZ" sz="2400" b="1" u="none" strike="noStrike">
                <a:solidFill>
                  <a:srgbClr val="800000"/>
                </a:solidFill>
                <a:effectLst/>
                <a:uFillTx/>
                <a:latin typeface="Source Sans Pro"/>
              </a:rPr>
              <a:t>Ponyville</a:t>
            </a:r>
            <a:endParaRPr lang="en-US" sz="2400" b="1" u="none" strike="noStrike">
              <a:solidFill>
                <a:srgbClr val="800000"/>
              </a:solidFill>
              <a:effectLst/>
              <a:uFillTx/>
              <a:latin typeface="Source Sans Pro"/>
            </a:endParaRPr>
          </a:p>
          <a:p>
            <a:pPr marL="432000" indent="-324000" algn="l">
              <a:spcAft>
                <a:spcPts val="1414"/>
              </a:spcAft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cs-CZ" sz="2400" b="1" u="none" strike="noStrike">
                <a:solidFill>
                  <a:srgbClr val="800000"/>
                </a:solidFill>
                <a:effectLst/>
                <a:uFillTx/>
                <a:latin typeface="Source Sans Pro"/>
              </a:rPr>
              <a:t>Průvod s alegorickými vozy</a:t>
            </a:r>
            <a:endParaRPr lang="en-US" sz="2400" b="1" u="none" strike="noStrike">
              <a:solidFill>
                <a:srgbClr val="800000"/>
              </a:solidFill>
              <a:effectLst/>
              <a:uFillTx/>
              <a:latin typeface="Source Sans Pro"/>
            </a:endParaRPr>
          </a:p>
          <a:p>
            <a:pPr marL="432000" indent="-324000" algn="l">
              <a:spcAft>
                <a:spcPts val="1414"/>
              </a:spcAft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cs-CZ" sz="2400" b="1" u="none" strike="noStrike">
                <a:solidFill>
                  <a:srgbClr val="800000"/>
                </a:solidFill>
                <a:effectLst/>
                <a:uFillTx/>
                <a:latin typeface="Source Sans Pro"/>
              </a:rPr>
              <a:t>Podle názvu odpovídá dožínkám</a:t>
            </a:r>
            <a:endParaRPr lang="en-US" sz="2400" b="1" u="none" strike="noStrike">
              <a:solidFill>
                <a:srgbClr val="800000"/>
              </a:solidFill>
              <a:effectLst/>
              <a:uFillTx/>
              <a:latin typeface="Source Sans Pro"/>
            </a:endParaRPr>
          </a:p>
        </p:txBody>
      </p:sp>
      <p:pic>
        <p:nvPicPr>
          <p:cNvPr id="28" name=""/>
          <p:cNvPicPr/>
          <p:nvPr/>
        </p:nvPicPr>
        <p:blipFill>
          <a:blip r:embed="rId1"/>
          <a:stretch/>
        </p:blipFill>
        <p:spPr>
          <a:xfrm>
            <a:off x="0" y="4106160"/>
            <a:ext cx="4860000" cy="273384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29" name=""/>
          <p:cNvPicPr/>
          <p:nvPr/>
        </p:nvPicPr>
        <p:blipFill>
          <a:blip r:embed="rId2"/>
          <a:stretch/>
        </p:blipFill>
        <p:spPr>
          <a:xfrm>
            <a:off x="5220000" y="4244400"/>
            <a:ext cx="4860000" cy="2733480"/>
          </a:xfrm>
          <a:prstGeom prst="rect">
            <a:avLst/>
          </a:prstGeom>
          <a:noFill/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1640" cy="12621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spAutoFit/>
          </a:bodyPr>
          <a:p>
            <a:pPr indent="0" algn="r">
              <a:buNone/>
            </a:pPr>
            <a:r>
              <a:rPr lang="cs-CZ" sz="4400" b="1" i="1" u="none" strike="noStrike">
                <a:solidFill>
                  <a:srgbClr val="000080"/>
                </a:solidFill>
                <a:effectLst/>
                <a:uFillTx/>
                <a:latin typeface="Source Sans Pro Black"/>
              </a:rPr>
              <a:t>Pracovní slavnosti</a:t>
            </a:r>
            <a:endParaRPr lang="en-US" sz="4400" b="1" i="1" u="none" strike="noStrike">
              <a:solidFill>
                <a:srgbClr val="000080"/>
              </a:solidFill>
              <a:effectLst/>
              <a:uFillTx/>
              <a:latin typeface="Source Sans Pro Black"/>
            </a:endParaRPr>
          </a:p>
        </p:txBody>
      </p:sp>
      <p:sp>
        <p:nvSpPr>
          <p:cNvPr id="31" name="PlaceHolder 2"/>
          <p:cNvSpPr>
            <a:spLocks noGrp="1"/>
          </p:cNvSpPr>
          <p:nvPr>
            <p:ph/>
          </p:nvPr>
        </p:nvSpPr>
        <p:spPr>
          <a:xfrm>
            <a:off x="1800000" y="1800720"/>
            <a:ext cx="8100000" cy="50634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spAutoFit/>
          </a:bodyPr>
          <a:p>
            <a:pPr indent="0" algn="l">
              <a:spcAft>
                <a:spcPts val="1414"/>
              </a:spcAft>
              <a:buNone/>
            </a:pPr>
            <a:endParaRPr lang="cs-CZ" sz="2400" b="1" u="none" strike="noStrike">
              <a:solidFill>
                <a:srgbClr val="800000"/>
              </a:solidFill>
              <a:effectLst/>
              <a:uFillTx/>
              <a:latin typeface="Source Sans Pro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theme/theme1.xml><?xml version="1.0" encoding="utf-8"?>
<a:theme xmlns:a="http://schemas.openxmlformats.org/drawingml/2006/main" xmlns:r="http://schemas.openxmlformats.org/officeDocument/2006/relationships" name="Office">
  <a:themeElements>
    <a:clrScheme name="LibreOffice">
      <a:dk1>
        <a:srgbClr val="000000"/>
      </a:dk1>
      <a:lt1>
        <a:srgbClr val="FFFFFF"/>
      </a:lt1>
      <a:dk2>
        <a:srgbClr val="000000"/>
      </a:dk2>
      <a:lt2>
        <a:srgbClr val="FFFFFF"/>
      </a:lt2>
      <a:accent1>
        <a:srgbClr val="18A303"/>
      </a:accent1>
      <a:accent2>
        <a:srgbClr val="0369A3"/>
      </a:accent2>
      <a:accent3>
        <a:srgbClr val="A33E03"/>
      </a:accent3>
      <a:accent4>
        <a:srgbClr val="8E03A3"/>
      </a:accent4>
      <a:accent5>
        <a:srgbClr val="C99C00"/>
      </a:accent5>
      <a:accent6>
        <a:srgbClr val="C9211E"/>
      </a:accent6>
      <a:hlink>
        <a:srgbClr val="0000EE"/>
      </a:hlink>
      <a:folHlink>
        <a:srgbClr val="551A8B"/>
      </a:folHlink>
    </a:clrScheme>
    <a:fontScheme name="Office">
      <a:majorFont>
        <a:latin typeface="Arial" pitchFamily="0" charset="1"/>
        <a:ea typeface="DejaVu Sans" pitchFamily="0" charset="1"/>
        <a:cs typeface="DejaVu Sans" pitchFamily="0" charset="1"/>
      </a:majorFont>
      <a:minorFont>
        <a:latin typeface="Arial" pitchFamily="0" charset="1"/>
        <a:ea typeface="DejaVu Sans" pitchFamily="0" charset="1"/>
        <a:cs typeface="DejaVu Sans" pitchFamily="0" charset="1"/>
      </a:minorFont>
    </a:fontScheme>
    <a:fmtScheme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 w="6350" cap="flat" cmpd="sng" algn="ctr">
          <a:prstDash val="solid"/>
          <a:miter/>
        </a:ln>
        <a:ln w="6350" cap="flat" cmpd="sng" algn="ctr">
          <a:prstDash val="solid"/>
          <a:miter/>
        </a:ln>
        <a:ln w="6350" cap="flat" cmpd="sng" algn="ctr"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

<file path=docProps/app.xml><?xml version="1.0" encoding="utf-8"?>
<Properties xmlns="http://schemas.openxmlformats.org/officeDocument/2006/extended-properties" xmlns:vt="http://schemas.openxmlformats.org/officeDocument/2006/docPropsVTypes">
  <Template>aquarelle</Template>
  <TotalTime>782</TotalTime>
  <Application>LibreOffice/26.2.3.2$Linux_X86_64 LibreOffice_project/620$Build-2</Application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2026-06-06T14:42:05Z</dcterms:created>
  <dc:creator/>
  <dc:description>Template created by Sun Microsystems</dc:description>
  <cp:keywords>presentation background</cp:keywords>
  <dc:language>en-US</dc:language>
  <cp:lastModifiedBy/>
  <dcterms:modified xsi:type="dcterms:W3CDTF">2026-07-08T08:42:22Z</dcterms:modified>
  <cp:revision>87</cp:revision>
  <dc:subject>Water-Color-Painting</dc:subject>
  <dc:title>aquarelle</dc:titl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License">
    <vt:lpwstr>BSD (http://www.openoffice.org/licenses/BSD.pdf)</vt:lpwstr>
  </property>
</Properties>
</file>